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6"/>
  </p:notesMasterIdLst>
  <p:handoutMasterIdLst>
    <p:handoutMasterId r:id="rId17"/>
  </p:handoutMasterIdLst>
  <p:sldIdLst>
    <p:sldId id="256" r:id="rId2"/>
    <p:sldId id="275" r:id="rId3"/>
    <p:sldId id="276" r:id="rId4"/>
    <p:sldId id="286" r:id="rId5"/>
    <p:sldId id="278" r:id="rId6"/>
    <p:sldId id="279" r:id="rId7"/>
    <p:sldId id="290" r:id="rId8"/>
    <p:sldId id="289" r:id="rId9"/>
    <p:sldId id="283" r:id="rId10"/>
    <p:sldId id="287" r:id="rId11"/>
    <p:sldId id="265" r:id="rId12"/>
    <p:sldId id="266" r:id="rId13"/>
    <p:sldId id="274" r:id="rId14"/>
    <p:sldId id="27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5EE6"/>
    <a:srgbClr val="132BDC"/>
    <a:srgbClr val="DCE0FC"/>
    <a:srgbClr val="FDF200"/>
    <a:srgbClr val="80FBE5"/>
    <a:srgbClr val="3CF3D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26"/>
  </p:normalViewPr>
  <p:slideViewPr>
    <p:cSldViewPr snapToGrid="0">
      <p:cViewPr varScale="1">
        <p:scale>
          <a:sx n="68" d="100"/>
          <a:sy n="68" d="100"/>
        </p:scale>
        <p:origin x="77" y="413"/>
      </p:cViewPr>
      <p:guideLst/>
    </p:cSldViewPr>
  </p:slideViewPr>
  <p:notesTextViewPr>
    <p:cViewPr>
      <p:scale>
        <a:sx n="1" d="1"/>
        <a:sy n="1" d="1"/>
      </p:scale>
      <p:origin x="0" y="0"/>
    </p:cViewPr>
  </p:notesTextViewPr>
  <p:notesViewPr>
    <p:cSldViewPr snapToGrid="0">
      <p:cViewPr varScale="1">
        <p:scale>
          <a:sx n="137" d="100"/>
          <a:sy n="137" d="100"/>
        </p:scale>
        <p:origin x="6744"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D8915E-DC14-41D6-9BB5-F49E1C265163}" type="doc">
      <dgm:prSet loTypeId="urn:microsoft.com/office/officeart/2016/7/layout/HorizontalActionList" loCatId="list" qsTypeId="urn:microsoft.com/office/officeart/2005/8/quickstyle/simple1" qsCatId="simple" csTypeId="urn:microsoft.com/office/officeart/2005/8/colors/accent1_3" csCatId="accent1" phldr="1"/>
      <dgm:spPr/>
      <dgm:t>
        <a:bodyPr/>
        <a:lstStyle/>
        <a:p>
          <a:endParaRPr lang="en-US"/>
        </a:p>
      </dgm:t>
    </dgm:pt>
    <dgm:pt modelId="{8FE81FEC-2664-411F-AEB3-065F29F52751}">
      <dgm:prSet/>
      <dgm:spPr>
        <a:solidFill>
          <a:schemeClr val="accent1">
            <a:lumMod val="60000"/>
            <a:lumOff val="40000"/>
            <a:alpha val="68000"/>
          </a:schemeClr>
        </a:solidFill>
        <a:ln>
          <a:noFill/>
        </a:ln>
      </dgm:spPr>
      <dgm:t>
        <a:bodyPr lIns="182880" tIns="182880" rIns="182880" bIns="182880"/>
        <a:lstStyle/>
        <a:p>
          <a:pPr marL="0" rtl="0">
            <a:lnSpc>
              <a:spcPct val="100000"/>
            </a:lnSpc>
            <a:buNone/>
          </a:pPr>
          <a:r>
            <a:rPr lang="en-US" b="0" i="0" dirty="0">
              <a:latin typeface="Avenir Next LT Pro" panose="020B0504020202020204" pitchFamily="34" charset="77"/>
            </a:rPr>
            <a:t>Deploy </a:t>
          </a:r>
          <a:r>
            <a:rPr lang="en-US" b="1" i="0" dirty="0">
              <a:latin typeface="Avenir Next LT Pro" panose="020B0504020202020204" pitchFamily="34" charset="77"/>
            </a:rPr>
            <a:t>strategic networks with compelling</a:t>
          </a:r>
          <a:r>
            <a:rPr lang="en-US" b="0" i="0" dirty="0">
              <a:latin typeface="Avenir Next LT Pro" panose="020B0504020202020204" pitchFamily="34" charset="77"/>
            </a:rPr>
            <a:t>                 e-business needs</a:t>
          </a:r>
        </a:p>
      </dgm:t>
    </dgm:pt>
    <dgm:pt modelId="{BCBC007E-0269-421B-9C41-DE26D5C3A822}" type="parTrans" cxnId="{711E093C-AD42-45A4-8D40-A2D39702062E}">
      <dgm:prSet/>
      <dgm:spPr/>
      <dgm:t>
        <a:bodyPr/>
        <a:lstStyle/>
        <a:p>
          <a:endParaRPr lang="en-US"/>
        </a:p>
      </dgm:t>
    </dgm:pt>
    <dgm:pt modelId="{80230EB7-7230-4881-A631-309C07417378}" type="sibTrans" cxnId="{711E093C-AD42-45A4-8D40-A2D39702062E}">
      <dgm:prSet/>
      <dgm:spPr/>
      <dgm:t>
        <a:bodyPr/>
        <a:lstStyle/>
        <a:p>
          <a:endParaRPr lang="en-US"/>
        </a:p>
      </dgm:t>
    </dgm:pt>
    <dgm:pt modelId="{73D947E0-108F-4D20-A71E-3CF329F97212}">
      <dgm:prSet phldr="0" custT="1"/>
      <dgm:spPr>
        <a:ln>
          <a:noFill/>
        </a:ln>
      </dgm:spPr>
      <dgm:t>
        <a:bodyPr/>
        <a:lstStyle/>
        <a:p>
          <a:pPr marL="0" rtl="0"/>
          <a:r>
            <a:rPr lang="en-US" sz="2000" b="0" i="0" dirty="0">
              <a:latin typeface="Avenir Next LT Pro" panose="020B0504020202020204" pitchFamily="34" charset="77"/>
            </a:rPr>
            <a:t>PLANNING</a:t>
          </a:r>
        </a:p>
      </dgm:t>
    </dgm:pt>
    <dgm:pt modelId="{9D249532-A24D-4D8F-848A-9F42F2E486C9}" type="parTrans" cxnId="{A0077D09-C12C-46D0-8DF7-194B6911362A}">
      <dgm:prSet/>
      <dgm:spPr/>
      <dgm:t>
        <a:bodyPr/>
        <a:lstStyle/>
        <a:p>
          <a:endParaRPr lang="en-US"/>
        </a:p>
      </dgm:t>
    </dgm:pt>
    <dgm:pt modelId="{AE813459-65AB-4FA9-B717-330DDA6DFA4E}" type="sibTrans" cxnId="{A0077D09-C12C-46D0-8DF7-194B6911362A}">
      <dgm:prSet/>
      <dgm:spPr/>
      <dgm:t>
        <a:bodyPr/>
        <a:lstStyle/>
        <a:p>
          <a:endParaRPr lang="en-US"/>
        </a:p>
      </dgm:t>
    </dgm:pt>
    <dgm:pt modelId="{30A490C8-22B4-4D68-875C-0F0DE2FF864D}">
      <dgm:prSet phldr="0"/>
      <dgm:spPr>
        <a:solidFill>
          <a:schemeClr val="accent1">
            <a:lumMod val="60000"/>
            <a:lumOff val="40000"/>
            <a:alpha val="63879"/>
          </a:schemeClr>
        </a:solidFill>
        <a:ln>
          <a:noFill/>
        </a:ln>
      </dgm:spPr>
      <dgm:t>
        <a:bodyPr/>
        <a:lstStyle/>
        <a:p>
          <a:pPr marL="0">
            <a:lnSpc>
              <a:spcPct val="100000"/>
            </a:lnSpc>
          </a:pPr>
          <a:r>
            <a:rPr lang="en-US" b="0" i="0" dirty="0">
              <a:latin typeface="Avenir Next LT Pro" panose="020B0504020202020204" pitchFamily="34" charset="77"/>
            </a:rPr>
            <a:t>Synergize</a:t>
          </a:r>
          <a:r>
            <a:rPr lang="en-US" b="0" i="0" dirty="0">
              <a:latin typeface="Avenir Next LT Pro Light" panose="020B0304020202020204" pitchFamily="34" charset="77"/>
            </a:rPr>
            <a:t> </a:t>
          </a:r>
          <a:r>
            <a:rPr lang="en-US" b="1" i="0" dirty="0">
              <a:latin typeface="Avenir Next LT Pro" panose="020B0504020202020204" pitchFamily="34" charset="77"/>
            </a:rPr>
            <a:t>scalable e-commerce</a:t>
          </a:r>
        </a:p>
      </dgm:t>
    </dgm:pt>
    <dgm:pt modelId="{035C64B0-4F0C-4FD1-BD23-B1D4C9887CBE}" type="parTrans" cxnId="{381FE1CC-8184-4745-8EB3-6DE11655998D}">
      <dgm:prSet/>
      <dgm:spPr/>
      <dgm:t>
        <a:bodyPr/>
        <a:lstStyle/>
        <a:p>
          <a:endParaRPr lang="en-US"/>
        </a:p>
      </dgm:t>
    </dgm:pt>
    <dgm:pt modelId="{45495DA8-8707-41E3-A12B-FA5766269C44}" type="sibTrans" cxnId="{381FE1CC-8184-4745-8EB3-6DE11655998D}">
      <dgm:prSet/>
      <dgm:spPr/>
      <dgm:t>
        <a:bodyPr/>
        <a:lstStyle/>
        <a:p>
          <a:endParaRPr lang="en-US"/>
        </a:p>
      </dgm:t>
    </dgm:pt>
    <dgm:pt modelId="{B1AFA1AF-0FF8-45B3-A6D0-0E255A2F637D}">
      <dgm:prSet phldr="0" custT="1"/>
      <dgm:spPr>
        <a:solidFill>
          <a:schemeClr val="accent1">
            <a:lumMod val="75000"/>
            <a:alpha val="52980"/>
          </a:schemeClr>
        </a:solidFill>
        <a:ln>
          <a:noFill/>
        </a:ln>
      </dgm:spPr>
      <dgm:t>
        <a:bodyPr/>
        <a:lstStyle/>
        <a:p>
          <a:pPr marL="0"/>
          <a:r>
            <a:rPr lang="en-US" sz="2000" b="0" i="0" dirty="0">
              <a:latin typeface="Avenir Next LT Pro" panose="020B0504020202020204" pitchFamily="34" charset="77"/>
            </a:rPr>
            <a:t>MARKETING</a:t>
          </a:r>
        </a:p>
      </dgm:t>
    </dgm:pt>
    <dgm:pt modelId="{10C68AF5-481C-45AA-A216-8BBBB04515B9}" type="parTrans" cxnId="{F28D7702-2FC3-49BD-BB13-C989E5EE622A}">
      <dgm:prSet/>
      <dgm:spPr/>
      <dgm:t>
        <a:bodyPr/>
        <a:lstStyle/>
        <a:p>
          <a:endParaRPr lang="en-US"/>
        </a:p>
      </dgm:t>
    </dgm:pt>
    <dgm:pt modelId="{88649F7A-400B-4056-965D-C9AC0B3AD942}" type="sibTrans" cxnId="{F28D7702-2FC3-49BD-BB13-C989E5EE622A}">
      <dgm:prSet/>
      <dgm:spPr/>
      <dgm:t>
        <a:bodyPr/>
        <a:lstStyle/>
        <a:p>
          <a:endParaRPr lang="en-US"/>
        </a:p>
      </dgm:t>
    </dgm:pt>
    <dgm:pt modelId="{50418D2B-9486-42DE-AFDD-1D31420040FF}">
      <dgm:prSet phldr="0"/>
      <dgm:spPr>
        <a:solidFill>
          <a:schemeClr val="accent1">
            <a:lumMod val="40000"/>
            <a:lumOff val="60000"/>
            <a:alpha val="45201"/>
          </a:schemeClr>
        </a:solidFill>
        <a:ln>
          <a:noFill/>
        </a:ln>
      </dgm:spPr>
      <dgm:t>
        <a:bodyPr/>
        <a:lstStyle/>
        <a:p>
          <a:pPr marL="0">
            <a:lnSpc>
              <a:spcPct val="100000"/>
            </a:lnSpc>
          </a:pPr>
          <a:r>
            <a:rPr lang="en-US" b="0" i="0" dirty="0">
              <a:latin typeface="Avenir Next LT Pro" panose="020B0504020202020204" pitchFamily="34" charset="77"/>
            </a:rPr>
            <a:t>Disseminate </a:t>
          </a:r>
          <a:r>
            <a:rPr lang="en-US" b="1" i="0" dirty="0">
              <a:latin typeface="Avenir Next LT Pro" panose="020B0504020202020204" pitchFamily="34" charset="77"/>
            </a:rPr>
            <a:t>standardized metrics</a:t>
          </a:r>
        </a:p>
      </dgm:t>
    </dgm:pt>
    <dgm:pt modelId="{D5A17F6B-93F5-442B-938A-0F38C281BE88}" type="parTrans" cxnId="{5A5BA622-5DEB-48B9-88D9-C1DE36C711E5}">
      <dgm:prSet/>
      <dgm:spPr/>
      <dgm:t>
        <a:bodyPr/>
        <a:lstStyle/>
        <a:p>
          <a:endParaRPr lang="en-US"/>
        </a:p>
      </dgm:t>
    </dgm:pt>
    <dgm:pt modelId="{1D87A0A5-8024-4710-846B-D5BFAC785107}" type="sibTrans" cxnId="{5A5BA622-5DEB-48B9-88D9-C1DE36C711E5}">
      <dgm:prSet/>
      <dgm:spPr/>
      <dgm:t>
        <a:bodyPr/>
        <a:lstStyle/>
        <a:p>
          <a:endParaRPr lang="en-US"/>
        </a:p>
      </dgm:t>
    </dgm:pt>
    <dgm:pt modelId="{E9682B4F-0217-4B50-923E-C104AA24290F}">
      <dgm:prSet phldr="0" custT="1"/>
      <dgm:spPr>
        <a:ln>
          <a:noFill/>
        </a:ln>
      </dgm:spPr>
      <dgm:t>
        <a:bodyPr/>
        <a:lstStyle/>
        <a:p>
          <a:pPr marL="0"/>
          <a:r>
            <a:rPr lang="en-US" sz="2000" b="0" i="0" dirty="0">
              <a:latin typeface="Avenir Next LT Pro" panose="020B0504020202020204" pitchFamily="34" charset="77"/>
            </a:rPr>
            <a:t>DESIGN</a:t>
          </a:r>
        </a:p>
      </dgm:t>
    </dgm:pt>
    <dgm:pt modelId="{E0F6C4AF-9BBB-4698-91D7-F9AE3EACBD5D}" type="parTrans" cxnId="{6C23D0C9-74B2-4C8B-AB2F-A03B3B0EBE56}">
      <dgm:prSet/>
      <dgm:spPr/>
      <dgm:t>
        <a:bodyPr/>
        <a:lstStyle/>
        <a:p>
          <a:endParaRPr lang="en-US"/>
        </a:p>
      </dgm:t>
    </dgm:pt>
    <dgm:pt modelId="{B8632E42-D7EB-4C31-877E-6F1B2801851A}" type="sibTrans" cxnId="{6C23D0C9-74B2-4C8B-AB2F-A03B3B0EBE56}">
      <dgm:prSet/>
      <dgm:spPr/>
      <dgm:t>
        <a:bodyPr/>
        <a:lstStyle/>
        <a:p>
          <a:endParaRPr lang="en-US"/>
        </a:p>
      </dgm:t>
    </dgm:pt>
    <dgm:pt modelId="{0EC0C300-11E4-45CF-8418-973585107209}">
      <dgm:prSet phldr="0"/>
      <dgm:spPr>
        <a:solidFill>
          <a:schemeClr val="accent1">
            <a:lumMod val="20000"/>
            <a:lumOff val="80000"/>
            <a:alpha val="44000"/>
          </a:schemeClr>
        </a:solidFill>
        <a:ln>
          <a:noFill/>
        </a:ln>
      </dgm:spPr>
      <dgm:t>
        <a:bodyPr/>
        <a:lstStyle/>
        <a:p>
          <a:pPr marL="0">
            <a:lnSpc>
              <a:spcPct val="100000"/>
            </a:lnSpc>
          </a:pPr>
          <a:r>
            <a:rPr lang="en-US" b="0" i="0" dirty="0">
              <a:latin typeface="Avenir Next LT Pro" panose="020B0504020202020204" pitchFamily="34" charset="77"/>
            </a:rPr>
            <a:t>Coordinate                       </a:t>
          </a:r>
          <a:r>
            <a:rPr lang="en-US" b="1" i="0" dirty="0">
              <a:latin typeface="Avenir Next LT Pro" panose="020B0504020202020204" pitchFamily="34" charset="77"/>
            </a:rPr>
            <a:t>e-business applications</a:t>
          </a:r>
        </a:p>
      </dgm:t>
    </dgm:pt>
    <dgm:pt modelId="{1E4DD98E-100E-46B7-B24A-408BBF69E9FA}" type="parTrans" cxnId="{51563A4F-C0EB-47D6-B5BC-47A4E599AD4B}">
      <dgm:prSet/>
      <dgm:spPr/>
      <dgm:t>
        <a:bodyPr/>
        <a:lstStyle/>
        <a:p>
          <a:endParaRPr lang="en-US"/>
        </a:p>
      </dgm:t>
    </dgm:pt>
    <dgm:pt modelId="{90FAB5D1-62B3-4FF6-A07D-EE607F529C32}" type="sibTrans" cxnId="{51563A4F-C0EB-47D6-B5BC-47A4E599AD4B}">
      <dgm:prSet/>
      <dgm:spPr/>
      <dgm:t>
        <a:bodyPr/>
        <a:lstStyle/>
        <a:p>
          <a:endParaRPr lang="en-US"/>
        </a:p>
      </dgm:t>
    </dgm:pt>
    <dgm:pt modelId="{FEB4A941-E9FA-4A86-A673-85FF34B35F20}">
      <dgm:prSet phldr="0"/>
      <dgm:spPr>
        <a:solidFill>
          <a:schemeClr val="accent1">
            <a:lumMod val="40000"/>
            <a:lumOff val="60000"/>
            <a:alpha val="45000"/>
          </a:schemeClr>
        </a:solidFill>
        <a:ln>
          <a:noFill/>
        </a:ln>
      </dgm:spPr>
      <dgm:t>
        <a:bodyPr/>
        <a:lstStyle/>
        <a:p>
          <a:pPr marL="0" rtl="0">
            <a:lnSpc>
              <a:spcPct val="100000"/>
            </a:lnSpc>
          </a:pPr>
          <a:r>
            <a:rPr lang="en-US" b="0" i="0" dirty="0">
              <a:latin typeface="Avenir Next LT Pro" panose="020B0504020202020204" pitchFamily="34" charset="77"/>
            </a:rPr>
            <a:t>Foster holistically </a:t>
          </a:r>
          <a:r>
            <a:rPr lang="en-US" b="1" i="0" dirty="0">
              <a:latin typeface="Avenir Next LT Pro" panose="020B0504020202020204" pitchFamily="34" charset="77"/>
            </a:rPr>
            <a:t>superior methodologies</a:t>
          </a:r>
        </a:p>
      </dgm:t>
    </dgm:pt>
    <dgm:pt modelId="{39522508-BC4E-4DD5-A744-AFEFFE36DB74}" type="parTrans" cxnId="{F942F56C-9025-4AA1-9B36-C5AE0A93B0F5}">
      <dgm:prSet/>
      <dgm:spPr/>
      <dgm:t>
        <a:bodyPr/>
        <a:lstStyle/>
        <a:p>
          <a:endParaRPr lang="en-US"/>
        </a:p>
      </dgm:t>
    </dgm:pt>
    <dgm:pt modelId="{97624CC8-6315-4683-B26C-C30D552DA5A6}" type="sibTrans" cxnId="{F942F56C-9025-4AA1-9B36-C5AE0A93B0F5}">
      <dgm:prSet/>
      <dgm:spPr/>
      <dgm:t>
        <a:bodyPr/>
        <a:lstStyle/>
        <a:p>
          <a:endParaRPr lang="en-US"/>
        </a:p>
      </dgm:t>
    </dgm:pt>
    <dgm:pt modelId="{A2322D3A-7AC2-4C5C-9D7E-EAB2313D47D4}">
      <dgm:prSet phldr="0" custT="1"/>
      <dgm:spPr>
        <a:solidFill>
          <a:srgbClr val="4A5EE6"/>
        </a:solidFill>
        <a:ln>
          <a:noFill/>
        </a:ln>
      </dgm:spPr>
      <dgm:t>
        <a:bodyPr/>
        <a:lstStyle/>
        <a:p>
          <a:pPr marL="0"/>
          <a:r>
            <a:rPr lang="en-US" sz="2000" b="0" i="0" dirty="0">
              <a:latin typeface="Avenir Next LT Pro" panose="020B0504020202020204" pitchFamily="34" charset="77"/>
            </a:rPr>
            <a:t>LAUNCH</a:t>
          </a:r>
        </a:p>
      </dgm:t>
    </dgm:pt>
    <dgm:pt modelId="{4A8C15D4-B36F-4764-B4FF-F2AF790D3E17}" type="parTrans" cxnId="{179FAFCF-F878-464E-A8A6-1185EFA0E380}">
      <dgm:prSet/>
      <dgm:spPr/>
      <dgm:t>
        <a:bodyPr/>
        <a:lstStyle/>
        <a:p>
          <a:endParaRPr lang="en-US"/>
        </a:p>
      </dgm:t>
    </dgm:pt>
    <dgm:pt modelId="{84DE1C3A-3FC7-4DB3-88ED-33F65A71557A}" type="sibTrans" cxnId="{179FAFCF-F878-464E-A8A6-1185EFA0E380}">
      <dgm:prSet/>
      <dgm:spPr/>
      <dgm:t>
        <a:bodyPr/>
        <a:lstStyle/>
        <a:p>
          <a:endParaRPr lang="en-US"/>
        </a:p>
      </dgm:t>
    </dgm:pt>
    <dgm:pt modelId="{4F85505A-81B6-4FDA-A144-900B71DAD946}">
      <dgm:prSet phldr="0" custT="1"/>
      <dgm:spPr>
        <a:solidFill>
          <a:schemeClr val="accent1">
            <a:lumMod val="75000"/>
            <a:alpha val="53000"/>
          </a:schemeClr>
        </a:solidFill>
        <a:ln>
          <a:noFill/>
        </a:ln>
      </dgm:spPr>
      <dgm:t>
        <a:bodyPr/>
        <a:lstStyle/>
        <a:p>
          <a:pPr marL="0"/>
          <a:r>
            <a:rPr lang="en-US" sz="2000" b="0" i="0" dirty="0">
              <a:latin typeface="Avenir Next LT Pro" panose="020B0504020202020204" pitchFamily="34" charset="77"/>
            </a:rPr>
            <a:t>STRATEGY</a:t>
          </a:r>
        </a:p>
      </dgm:t>
    </dgm:pt>
    <dgm:pt modelId="{D9A96E25-7BBE-4DDD-8DDE-B4970D4340A8}" type="parTrans" cxnId="{2D633B56-E147-4EFC-B9EE-6C0413F329B0}">
      <dgm:prSet/>
      <dgm:spPr/>
      <dgm:t>
        <a:bodyPr/>
        <a:lstStyle/>
        <a:p>
          <a:endParaRPr lang="en-US"/>
        </a:p>
      </dgm:t>
    </dgm:pt>
    <dgm:pt modelId="{68F74A88-49DC-44B1-BC0D-220A7B97601C}" type="sibTrans" cxnId="{2D633B56-E147-4EFC-B9EE-6C0413F329B0}">
      <dgm:prSet/>
      <dgm:spPr/>
      <dgm:t>
        <a:bodyPr/>
        <a:lstStyle/>
        <a:p>
          <a:endParaRPr lang="en-US"/>
        </a:p>
      </dgm:t>
    </dgm:pt>
    <dgm:pt modelId="{E4B4F7C4-5024-45F0-9FD7-C5068A1AE6C4}" type="pres">
      <dgm:prSet presAssocID="{0DD8915E-DC14-41D6-9BB5-F49E1C265163}" presName="Name0" presStyleCnt="0">
        <dgm:presLayoutVars>
          <dgm:dir/>
          <dgm:animLvl val="lvl"/>
          <dgm:resizeHandles val="exact"/>
        </dgm:presLayoutVars>
      </dgm:prSet>
      <dgm:spPr/>
    </dgm:pt>
    <dgm:pt modelId="{473E2436-1BC1-4A6C-8568-5C38418F52D1}" type="pres">
      <dgm:prSet presAssocID="{73D947E0-108F-4D20-A71E-3CF329F97212}" presName="composite" presStyleCnt="0"/>
      <dgm:spPr/>
    </dgm:pt>
    <dgm:pt modelId="{BDBD7220-3F85-45D2-BED6-5BBFBC23EAE3}" type="pres">
      <dgm:prSet presAssocID="{73D947E0-108F-4D20-A71E-3CF329F97212}" presName="parTx" presStyleLbl="alignNode1" presStyleIdx="0" presStyleCnt="5">
        <dgm:presLayoutVars>
          <dgm:chMax val="0"/>
          <dgm:chPref val="0"/>
        </dgm:presLayoutVars>
      </dgm:prSet>
      <dgm:spPr/>
    </dgm:pt>
    <dgm:pt modelId="{22359DD7-1BFB-4900-BAE6-6084F2F57988}" type="pres">
      <dgm:prSet presAssocID="{73D947E0-108F-4D20-A71E-3CF329F97212}" presName="desTx" presStyleLbl="alignAccFollowNode1" presStyleIdx="0" presStyleCnt="5" custScaleY="146656" custLinFactNeighborY="30641">
        <dgm:presLayoutVars/>
      </dgm:prSet>
      <dgm:spPr/>
    </dgm:pt>
    <dgm:pt modelId="{38C65349-0C40-499F-9765-B6F38C2DC3C3}" type="pres">
      <dgm:prSet presAssocID="{AE813459-65AB-4FA9-B717-330DDA6DFA4E}" presName="space" presStyleCnt="0"/>
      <dgm:spPr/>
    </dgm:pt>
    <dgm:pt modelId="{C6650FDC-3601-45F5-9125-6E3F90A53F8A}" type="pres">
      <dgm:prSet presAssocID="{B1AFA1AF-0FF8-45B3-A6D0-0E255A2F637D}" presName="composite" presStyleCnt="0"/>
      <dgm:spPr/>
    </dgm:pt>
    <dgm:pt modelId="{C4F84DEA-2002-4D32-8E80-70EEE05E345A}" type="pres">
      <dgm:prSet presAssocID="{B1AFA1AF-0FF8-45B3-A6D0-0E255A2F637D}" presName="parTx" presStyleLbl="alignNode1" presStyleIdx="1" presStyleCnt="5">
        <dgm:presLayoutVars>
          <dgm:chMax val="0"/>
          <dgm:chPref val="0"/>
        </dgm:presLayoutVars>
      </dgm:prSet>
      <dgm:spPr/>
    </dgm:pt>
    <dgm:pt modelId="{4FEB85EB-D046-4CDB-8A62-BBCE260C4490}" type="pres">
      <dgm:prSet presAssocID="{B1AFA1AF-0FF8-45B3-A6D0-0E255A2F637D}" presName="desTx" presStyleLbl="alignAccFollowNode1" presStyleIdx="1" presStyleCnt="5" custScaleY="146837" custLinFactNeighborX="-583" custLinFactNeighborY="32252">
        <dgm:presLayoutVars/>
      </dgm:prSet>
      <dgm:spPr/>
    </dgm:pt>
    <dgm:pt modelId="{40F59683-723F-44D1-8379-95635EED1AA8}" type="pres">
      <dgm:prSet presAssocID="{88649F7A-400B-4056-965D-C9AC0B3AD942}" presName="space" presStyleCnt="0"/>
      <dgm:spPr/>
    </dgm:pt>
    <dgm:pt modelId="{BB2E4F65-C461-40C3-BC82-6A29AA851F44}" type="pres">
      <dgm:prSet presAssocID="{E9682B4F-0217-4B50-923E-C104AA24290F}" presName="composite" presStyleCnt="0"/>
      <dgm:spPr/>
    </dgm:pt>
    <dgm:pt modelId="{49B7F8FA-D256-41EF-9327-52A3551D9A60}" type="pres">
      <dgm:prSet presAssocID="{E9682B4F-0217-4B50-923E-C104AA24290F}" presName="parTx" presStyleLbl="alignNode1" presStyleIdx="2" presStyleCnt="5">
        <dgm:presLayoutVars>
          <dgm:chMax val="0"/>
          <dgm:chPref val="0"/>
        </dgm:presLayoutVars>
      </dgm:prSet>
      <dgm:spPr/>
    </dgm:pt>
    <dgm:pt modelId="{6B5FE59C-B471-448A-AA7A-B526DCC4D4CA}" type="pres">
      <dgm:prSet presAssocID="{E9682B4F-0217-4B50-923E-C104AA24290F}" presName="desTx" presStyleLbl="alignAccFollowNode1" presStyleIdx="2" presStyleCnt="5" custScaleY="146837" custLinFactNeighborX="-860" custLinFactNeighborY="30454">
        <dgm:presLayoutVars/>
      </dgm:prSet>
      <dgm:spPr/>
    </dgm:pt>
    <dgm:pt modelId="{A91542D9-4FB3-4302-AD03-3D6EF82E6748}" type="pres">
      <dgm:prSet presAssocID="{B8632E42-D7EB-4C31-877E-6F1B2801851A}" presName="space" presStyleCnt="0"/>
      <dgm:spPr/>
    </dgm:pt>
    <dgm:pt modelId="{1A7C3045-2DAF-4A19-82DB-79436B2E4575}" type="pres">
      <dgm:prSet presAssocID="{4F85505A-81B6-4FDA-A144-900B71DAD946}" presName="composite" presStyleCnt="0"/>
      <dgm:spPr/>
    </dgm:pt>
    <dgm:pt modelId="{4132ECB1-6BEF-4935-AFA3-B2EAA48FDE7E}" type="pres">
      <dgm:prSet presAssocID="{4F85505A-81B6-4FDA-A144-900B71DAD946}" presName="parTx" presStyleLbl="alignNode1" presStyleIdx="3" presStyleCnt="5">
        <dgm:presLayoutVars>
          <dgm:chMax val="0"/>
          <dgm:chPref val="0"/>
        </dgm:presLayoutVars>
      </dgm:prSet>
      <dgm:spPr/>
    </dgm:pt>
    <dgm:pt modelId="{C42A8BDE-B838-475D-AFDE-17B60D744AB6}" type="pres">
      <dgm:prSet presAssocID="{4F85505A-81B6-4FDA-A144-900B71DAD946}" presName="desTx" presStyleLbl="alignAccFollowNode1" presStyleIdx="3" presStyleCnt="5" custScaleY="146837" custLinFactNeighborY="30454">
        <dgm:presLayoutVars/>
      </dgm:prSet>
      <dgm:spPr/>
    </dgm:pt>
    <dgm:pt modelId="{D0DC94A3-770A-4810-A89A-7DB7918862F6}" type="pres">
      <dgm:prSet presAssocID="{68F74A88-49DC-44B1-BC0D-220A7B97601C}" presName="space" presStyleCnt="0"/>
      <dgm:spPr/>
    </dgm:pt>
    <dgm:pt modelId="{647B2244-AC3A-441A-A6FB-6136FA04F429}" type="pres">
      <dgm:prSet presAssocID="{A2322D3A-7AC2-4C5C-9D7E-EAB2313D47D4}" presName="composite" presStyleCnt="0"/>
      <dgm:spPr/>
    </dgm:pt>
    <dgm:pt modelId="{59606EB9-9F10-4D12-A33F-A242FDCC0D0F}" type="pres">
      <dgm:prSet presAssocID="{A2322D3A-7AC2-4C5C-9D7E-EAB2313D47D4}" presName="parTx" presStyleLbl="alignNode1" presStyleIdx="4" presStyleCnt="5">
        <dgm:presLayoutVars>
          <dgm:chMax val="0"/>
          <dgm:chPref val="0"/>
        </dgm:presLayoutVars>
      </dgm:prSet>
      <dgm:spPr/>
    </dgm:pt>
    <dgm:pt modelId="{C8429E68-36DD-4F6A-A2F4-7CCDADCEFAD1}" type="pres">
      <dgm:prSet presAssocID="{A2322D3A-7AC2-4C5C-9D7E-EAB2313D47D4}" presName="desTx" presStyleLbl="alignAccFollowNode1" presStyleIdx="4" presStyleCnt="5" custScaleY="146837" custLinFactNeighborY="30596">
        <dgm:presLayoutVars/>
      </dgm:prSet>
      <dgm:spPr/>
    </dgm:pt>
  </dgm:ptLst>
  <dgm:cxnLst>
    <dgm:cxn modelId="{F28D7702-2FC3-49BD-BB13-C989E5EE622A}" srcId="{0DD8915E-DC14-41D6-9BB5-F49E1C265163}" destId="{B1AFA1AF-0FF8-45B3-A6D0-0E255A2F637D}" srcOrd="1" destOrd="0" parTransId="{10C68AF5-481C-45AA-A216-8BBBB04515B9}" sibTransId="{88649F7A-400B-4056-965D-C9AC0B3AD942}"/>
    <dgm:cxn modelId="{31826907-E438-4A1B-A800-F181C547104F}" type="presOf" srcId="{30A490C8-22B4-4D68-875C-0F0DE2FF864D}" destId="{22359DD7-1BFB-4900-BAE6-6084F2F57988}" srcOrd="0" destOrd="0" presId="urn:microsoft.com/office/officeart/2016/7/layout/HorizontalActionList"/>
    <dgm:cxn modelId="{A0077D09-C12C-46D0-8DF7-194B6911362A}" srcId="{0DD8915E-DC14-41D6-9BB5-F49E1C265163}" destId="{73D947E0-108F-4D20-A71E-3CF329F97212}" srcOrd="0" destOrd="0" parTransId="{9D249532-A24D-4D8F-848A-9F42F2E486C9}" sibTransId="{AE813459-65AB-4FA9-B717-330DDA6DFA4E}"/>
    <dgm:cxn modelId="{5A5BA622-5DEB-48B9-88D9-C1DE36C711E5}" srcId="{B1AFA1AF-0FF8-45B3-A6D0-0E255A2F637D}" destId="{50418D2B-9486-42DE-AFDD-1D31420040FF}" srcOrd="0" destOrd="0" parTransId="{D5A17F6B-93F5-442B-938A-0F38C281BE88}" sibTransId="{1D87A0A5-8024-4710-846B-D5BFAC785107}"/>
    <dgm:cxn modelId="{711E093C-AD42-45A4-8D40-A2D39702062E}" srcId="{A2322D3A-7AC2-4C5C-9D7E-EAB2313D47D4}" destId="{8FE81FEC-2664-411F-AEB3-065F29F52751}" srcOrd="0" destOrd="0" parTransId="{BCBC007E-0269-421B-9C41-DE26D5C3A822}" sibTransId="{80230EB7-7230-4881-A631-309C07417378}"/>
    <dgm:cxn modelId="{77A55366-077C-403B-A9E1-B9C6B5CA3288}" type="presOf" srcId="{73D947E0-108F-4D20-A71E-3CF329F97212}" destId="{BDBD7220-3F85-45D2-BED6-5BBFBC23EAE3}" srcOrd="0" destOrd="0" presId="urn:microsoft.com/office/officeart/2016/7/layout/HorizontalActionList"/>
    <dgm:cxn modelId="{F942F56C-9025-4AA1-9B36-C5AE0A93B0F5}" srcId="{4F85505A-81B6-4FDA-A144-900B71DAD946}" destId="{FEB4A941-E9FA-4A86-A673-85FF34B35F20}" srcOrd="0" destOrd="0" parTransId="{39522508-BC4E-4DD5-A744-AFEFFE36DB74}" sibTransId="{97624CC8-6315-4683-B26C-C30D552DA5A6}"/>
    <dgm:cxn modelId="{B7F6ED6E-855A-4A7B-AE18-3BD04546002C}" type="presOf" srcId="{B1AFA1AF-0FF8-45B3-A6D0-0E255A2F637D}" destId="{C4F84DEA-2002-4D32-8E80-70EEE05E345A}" srcOrd="0" destOrd="0" presId="urn:microsoft.com/office/officeart/2016/7/layout/HorizontalActionList"/>
    <dgm:cxn modelId="{51563A4F-C0EB-47D6-B5BC-47A4E599AD4B}" srcId="{E9682B4F-0217-4B50-923E-C104AA24290F}" destId="{0EC0C300-11E4-45CF-8418-973585107209}" srcOrd="0" destOrd="0" parTransId="{1E4DD98E-100E-46B7-B24A-408BBF69E9FA}" sibTransId="{90FAB5D1-62B3-4FF6-A07D-EE607F529C32}"/>
    <dgm:cxn modelId="{6291F24F-B536-4688-99BC-6A4CB5E15E15}" type="presOf" srcId="{4F85505A-81B6-4FDA-A144-900B71DAD946}" destId="{4132ECB1-6BEF-4935-AFA3-B2EAA48FDE7E}" srcOrd="0" destOrd="0" presId="urn:microsoft.com/office/officeart/2016/7/layout/HorizontalActionList"/>
    <dgm:cxn modelId="{2D633B56-E147-4EFC-B9EE-6C0413F329B0}" srcId="{0DD8915E-DC14-41D6-9BB5-F49E1C265163}" destId="{4F85505A-81B6-4FDA-A144-900B71DAD946}" srcOrd="3" destOrd="0" parTransId="{D9A96E25-7BBE-4DDD-8DDE-B4970D4340A8}" sibTransId="{68F74A88-49DC-44B1-BC0D-220A7B97601C}"/>
    <dgm:cxn modelId="{110097B3-0B24-42EE-9C79-845C028B379B}" type="presOf" srcId="{E9682B4F-0217-4B50-923E-C104AA24290F}" destId="{49B7F8FA-D256-41EF-9327-52A3551D9A60}" srcOrd="0" destOrd="0" presId="urn:microsoft.com/office/officeart/2016/7/layout/HorizontalActionList"/>
    <dgm:cxn modelId="{C54EA6C2-0E6B-42D8-9A4A-4456127A91A8}" type="presOf" srcId="{A2322D3A-7AC2-4C5C-9D7E-EAB2313D47D4}" destId="{59606EB9-9F10-4D12-A33F-A242FDCC0D0F}" srcOrd="0" destOrd="0" presId="urn:microsoft.com/office/officeart/2016/7/layout/HorizontalActionList"/>
    <dgm:cxn modelId="{E339F9C8-AD35-4E33-9434-788C81500EB2}" type="presOf" srcId="{8FE81FEC-2664-411F-AEB3-065F29F52751}" destId="{C8429E68-36DD-4F6A-A2F4-7CCDADCEFAD1}" srcOrd="0" destOrd="0" presId="urn:microsoft.com/office/officeart/2016/7/layout/HorizontalActionList"/>
    <dgm:cxn modelId="{6C23D0C9-74B2-4C8B-AB2F-A03B3B0EBE56}" srcId="{0DD8915E-DC14-41D6-9BB5-F49E1C265163}" destId="{E9682B4F-0217-4B50-923E-C104AA24290F}" srcOrd="2" destOrd="0" parTransId="{E0F6C4AF-9BBB-4698-91D7-F9AE3EACBD5D}" sibTransId="{B8632E42-D7EB-4C31-877E-6F1B2801851A}"/>
    <dgm:cxn modelId="{381FE1CC-8184-4745-8EB3-6DE11655998D}" srcId="{73D947E0-108F-4D20-A71E-3CF329F97212}" destId="{30A490C8-22B4-4D68-875C-0F0DE2FF864D}" srcOrd="0" destOrd="0" parTransId="{035C64B0-4F0C-4FD1-BD23-B1D4C9887CBE}" sibTransId="{45495DA8-8707-41E3-A12B-FA5766269C44}"/>
    <dgm:cxn modelId="{179FAFCF-F878-464E-A8A6-1185EFA0E380}" srcId="{0DD8915E-DC14-41D6-9BB5-F49E1C265163}" destId="{A2322D3A-7AC2-4C5C-9D7E-EAB2313D47D4}" srcOrd="4" destOrd="0" parTransId="{4A8C15D4-B36F-4764-B4FF-F2AF790D3E17}" sibTransId="{84DE1C3A-3FC7-4DB3-88ED-33F65A71557A}"/>
    <dgm:cxn modelId="{8CB96BD1-8B01-481A-B525-C5C507C9951C}" type="presOf" srcId="{0EC0C300-11E4-45CF-8418-973585107209}" destId="{6B5FE59C-B471-448A-AA7A-B526DCC4D4CA}" srcOrd="0" destOrd="0" presId="urn:microsoft.com/office/officeart/2016/7/layout/HorizontalActionList"/>
    <dgm:cxn modelId="{36A4EED2-16DE-4F21-9B57-BD053CD7ED3D}" type="presOf" srcId="{FEB4A941-E9FA-4A86-A673-85FF34B35F20}" destId="{C42A8BDE-B838-475D-AFDE-17B60D744AB6}" srcOrd="0" destOrd="0" presId="urn:microsoft.com/office/officeart/2016/7/layout/HorizontalActionList"/>
    <dgm:cxn modelId="{BF1349D4-34AE-476D-8D7B-F3ABAB74304F}" type="presOf" srcId="{50418D2B-9486-42DE-AFDD-1D31420040FF}" destId="{4FEB85EB-D046-4CDB-8A62-BBCE260C4490}" srcOrd="0" destOrd="0" presId="urn:microsoft.com/office/officeart/2016/7/layout/HorizontalActionList"/>
    <dgm:cxn modelId="{825BC9D8-F515-4FBF-8CF8-23CD32968E1D}" type="presOf" srcId="{0DD8915E-DC14-41D6-9BB5-F49E1C265163}" destId="{E4B4F7C4-5024-45F0-9FD7-C5068A1AE6C4}" srcOrd="0" destOrd="0" presId="urn:microsoft.com/office/officeart/2016/7/layout/HorizontalActionList"/>
    <dgm:cxn modelId="{E9D2B9D9-3B26-471C-AF45-E02D1C258CD3}" type="presParOf" srcId="{E4B4F7C4-5024-45F0-9FD7-C5068A1AE6C4}" destId="{473E2436-1BC1-4A6C-8568-5C38418F52D1}" srcOrd="0" destOrd="0" presId="urn:microsoft.com/office/officeart/2016/7/layout/HorizontalActionList"/>
    <dgm:cxn modelId="{A151C920-5872-4C88-8534-922E9C800B9B}" type="presParOf" srcId="{473E2436-1BC1-4A6C-8568-5C38418F52D1}" destId="{BDBD7220-3F85-45D2-BED6-5BBFBC23EAE3}" srcOrd="0" destOrd="0" presId="urn:microsoft.com/office/officeart/2016/7/layout/HorizontalActionList"/>
    <dgm:cxn modelId="{45373909-AB37-4D9A-936C-DC8447BC111D}" type="presParOf" srcId="{473E2436-1BC1-4A6C-8568-5C38418F52D1}" destId="{22359DD7-1BFB-4900-BAE6-6084F2F57988}" srcOrd="1" destOrd="0" presId="urn:microsoft.com/office/officeart/2016/7/layout/HorizontalActionList"/>
    <dgm:cxn modelId="{CFC7E7C1-85BC-47FC-BC11-D0BACA8440B9}" type="presParOf" srcId="{E4B4F7C4-5024-45F0-9FD7-C5068A1AE6C4}" destId="{38C65349-0C40-499F-9765-B6F38C2DC3C3}" srcOrd="1" destOrd="0" presId="urn:microsoft.com/office/officeart/2016/7/layout/HorizontalActionList"/>
    <dgm:cxn modelId="{86FF1107-69E9-4310-A0D8-2BF61292A72B}" type="presParOf" srcId="{E4B4F7C4-5024-45F0-9FD7-C5068A1AE6C4}" destId="{C6650FDC-3601-45F5-9125-6E3F90A53F8A}" srcOrd="2" destOrd="0" presId="urn:microsoft.com/office/officeart/2016/7/layout/HorizontalActionList"/>
    <dgm:cxn modelId="{1C7F1C64-2F3D-4695-A56C-92B1B848B0C2}" type="presParOf" srcId="{C6650FDC-3601-45F5-9125-6E3F90A53F8A}" destId="{C4F84DEA-2002-4D32-8E80-70EEE05E345A}" srcOrd="0" destOrd="0" presId="urn:microsoft.com/office/officeart/2016/7/layout/HorizontalActionList"/>
    <dgm:cxn modelId="{DC59A3FF-666D-48A7-B3BE-98A9F829402D}" type="presParOf" srcId="{C6650FDC-3601-45F5-9125-6E3F90A53F8A}" destId="{4FEB85EB-D046-4CDB-8A62-BBCE260C4490}" srcOrd="1" destOrd="0" presId="urn:microsoft.com/office/officeart/2016/7/layout/HorizontalActionList"/>
    <dgm:cxn modelId="{AAE65B9C-F662-4FAA-8FDB-82E7FB86BB24}" type="presParOf" srcId="{E4B4F7C4-5024-45F0-9FD7-C5068A1AE6C4}" destId="{40F59683-723F-44D1-8379-95635EED1AA8}" srcOrd="3" destOrd="0" presId="urn:microsoft.com/office/officeart/2016/7/layout/HorizontalActionList"/>
    <dgm:cxn modelId="{F5BE37E3-59D0-4D56-B08C-9B1D93695802}" type="presParOf" srcId="{E4B4F7C4-5024-45F0-9FD7-C5068A1AE6C4}" destId="{BB2E4F65-C461-40C3-BC82-6A29AA851F44}" srcOrd="4" destOrd="0" presId="urn:microsoft.com/office/officeart/2016/7/layout/HorizontalActionList"/>
    <dgm:cxn modelId="{1FC3B8DB-8632-4AA8-99E5-4F0C12504130}" type="presParOf" srcId="{BB2E4F65-C461-40C3-BC82-6A29AA851F44}" destId="{49B7F8FA-D256-41EF-9327-52A3551D9A60}" srcOrd="0" destOrd="0" presId="urn:microsoft.com/office/officeart/2016/7/layout/HorizontalActionList"/>
    <dgm:cxn modelId="{03A1CBF9-FFCE-4B8C-9850-8B297556CCF4}" type="presParOf" srcId="{BB2E4F65-C461-40C3-BC82-6A29AA851F44}" destId="{6B5FE59C-B471-448A-AA7A-B526DCC4D4CA}" srcOrd="1" destOrd="0" presId="urn:microsoft.com/office/officeart/2016/7/layout/HorizontalActionList"/>
    <dgm:cxn modelId="{BAB9C1C4-8A05-4AE7-B42E-55875981524E}" type="presParOf" srcId="{E4B4F7C4-5024-45F0-9FD7-C5068A1AE6C4}" destId="{A91542D9-4FB3-4302-AD03-3D6EF82E6748}" srcOrd="5" destOrd="0" presId="urn:microsoft.com/office/officeart/2016/7/layout/HorizontalActionList"/>
    <dgm:cxn modelId="{F7DEAAC8-FCAD-4F6B-92BD-91B8342F3277}" type="presParOf" srcId="{E4B4F7C4-5024-45F0-9FD7-C5068A1AE6C4}" destId="{1A7C3045-2DAF-4A19-82DB-79436B2E4575}" srcOrd="6" destOrd="0" presId="urn:microsoft.com/office/officeart/2016/7/layout/HorizontalActionList"/>
    <dgm:cxn modelId="{13555CA3-20BE-41F8-BD09-0BA8CEE1C702}" type="presParOf" srcId="{1A7C3045-2DAF-4A19-82DB-79436B2E4575}" destId="{4132ECB1-6BEF-4935-AFA3-B2EAA48FDE7E}" srcOrd="0" destOrd="0" presId="urn:microsoft.com/office/officeart/2016/7/layout/HorizontalActionList"/>
    <dgm:cxn modelId="{0848E8B2-6BD5-4CB6-B7E0-F8F1B1F78E2F}" type="presParOf" srcId="{1A7C3045-2DAF-4A19-82DB-79436B2E4575}" destId="{C42A8BDE-B838-475D-AFDE-17B60D744AB6}" srcOrd="1" destOrd="0" presId="urn:microsoft.com/office/officeart/2016/7/layout/HorizontalActionList"/>
    <dgm:cxn modelId="{FD5AD2F1-E5D1-4359-99EB-D3225676DF7F}" type="presParOf" srcId="{E4B4F7C4-5024-45F0-9FD7-C5068A1AE6C4}" destId="{D0DC94A3-770A-4810-A89A-7DB7918862F6}" srcOrd="7" destOrd="0" presId="urn:microsoft.com/office/officeart/2016/7/layout/HorizontalActionList"/>
    <dgm:cxn modelId="{2608DA2F-9259-4A20-98D1-9A5F5780B66F}" type="presParOf" srcId="{E4B4F7C4-5024-45F0-9FD7-C5068A1AE6C4}" destId="{647B2244-AC3A-441A-A6FB-6136FA04F429}" srcOrd="8" destOrd="0" presId="urn:microsoft.com/office/officeart/2016/7/layout/HorizontalActionList"/>
    <dgm:cxn modelId="{F55613FD-292F-4CCF-A44A-E9FC24D70E0E}" type="presParOf" srcId="{647B2244-AC3A-441A-A6FB-6136FA04F429}" destId="{59606EB9-9F10-4D12-A33F-A242FDCC0D0F}" srcOrd="0" destOrd="0" presId="urn:microsoft.com/office/officeart/2016/7/layout/HorizontalActionList"/>
    <dgm:cxn modelId="{7B4FE576-C66F-4D92-B6AC-DA1D068316E4}" type="presParOf" srcId="{647B2244-AC3A-441A-A6FB-6136FA04F429}" destId="{C8429E68-36DD-4F6A-A2F4-7CCDADCEFAD1}" srcOrd="1" destOrd="0" presId="urn:microsoft.com/office/officeart/2016/7/layout/HorizontalActionList"/>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BD7220-3F85-45D2-BED6-5BBFBC23EAE3}">
      <dsp:nvSpPr>
        <dsp:cNvPr id="0" name=""/>
        <dsp:cNvSpPr/>
      </dsp:nvSpPr>
      <dsp:spPr>
        <a:xfrm>
          <a:off x="11410" y="699641"/>
          <a:ext cx="1934219" cy="580265"/>
        </a:xfrm>
        <a:prstGeom prst="rect">
          <a:avLst/>
        </a:prstGeom>
        <a:solidFill>
          <a:schemeClr val="accent1">
            <a:shade val="8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846" tIns="152846" rIns="152846" bIns="152846" numCol="1" spcCol="1270" anchor="ctr" anchorCtr="0">
          <a:noAutofit/>
        </a:bodyPr>
        <a:lstStyle/>
        <a:p>
          <a:pPr marL="0" lvl="0" indent="0" algn="ctr" defTabSz="889000" rtl="0">
            <a:lnSpc>
              <a:spcPct val="90000"/>
            </a:lnSpc>
            <a:spcBef>
              <a:spcPct val="0"/>
            </a:spcBef>
            <a:spcAft>
              <a:spcPct val="35000"/>
            </a:spcAft>
            <a:buNone/>
          </a:pPr>
          <a:r>
            <a:rPr lang="en-US" sz="2000" b="0" i="0" kern="1200" dirty="0">
              <a:latin typeface="Avenir Next LT Pro" panose="020B0504020202020204" pitchFamily="34" charset="77"/>
            </a:rPr>
            <a:t>PLANNING</a:t>
          </a:r>
        </a:p>
      </dsp:txBody>
      <dsp:txXfrm>
        <a:off x="11410" y="699641"/>
        <a:ext cx="1934219" cy="580265"/>
      </dsp:txXfrm>
    </dsp:sp>
    <dsp:sp modelId="{22359DD7-1BFB-4900-BAE6-6084F2F57988}">
      <dsp:nvSpPr>
        <dsp:cNvPr id="0" name=""/>
        <dsp:cNvSpPr/>
      </dsp:nvSpPr>
      <dsp:spPr>
        <a:xfrm>
          <a:off x="11410" y="1434580"/>
          <a:ext cx="1934219" cy="3426043"/>
        </a:xfrm>
        <a:prstGeom prst="rect">
          <a:avLst/>
        </a:prstGeom>
        <a:solidFill>
          <a:schemeClr val="accent1">
            <a:lumMod val="60000"/>
            <a:lumOff val="40000"/>
            <a:alpha val="63879"/>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1058" tIns="191058" rIns="191058" bIns="191058" numCol="1" spcCol="1270" anchor="t" anchorCtr="0">
          <a:noAutofit/>
        </a:bodyPr>
        <a:lstStyle/>
        <a:p>
          <a:pPr marL="0" lvl="0" indent="0" algn="l" defTabSz="711200">
            <a:lnSpc>
              <a:spcPct val="100000"/>
            </a:lnSpc>
            <a:spcBef>
              <a:spcPct val="0"/>
            </a:spcBef>
            <a:spcAft>
              <a:spcPct val="35000"/>
            </a:spcAft>
            <a:buNone/>
          </a:pPr>
          <a:r>
            <a:rPr lang="en-US" sz="1600" b="0" i="0" kern="1200" dirty="0">
              <a:latin typeface="Avenir Next LT Pro" panose="020B0504020202020204" pitchFamily="34" charset="77"/>
            </a:rPr>
            <a:t>Synergize</a:t>
          </a:r>
          <a:r>
            <a:rPr lang="en-US" sz="1600" b="0" i="0" kern="1200" dirty="0">
              <a:latin typeface="Avenir Next LT Pro Light" panose="020B0304020202020204" pitchFamily="34" charset="77"/>
            </a:rPr>
            <a:t> </a:t>
          </a:r>
          <a:r>
            <a:rPr lang="en-US" sz="1600" b="1" i="0" kern="1200" dirty="0">
              <a:latin typeface="Avenir Next LT Pro" panose="020B0504020202020204" pitchFamily="34" charset="77"/>
            </a:rPr>
            <a:t>scalable e-commerce</a:t>
          </a:r>
        </a:p>
      </dsp:txBody>
      <dsp:txXfrm>
        <a:off x="11410" y="1434580"/>
        <a:ext cx="1934219" cy="3426043"/>
      </dsp:txXfrm>
    </dsp:sp>
    <dsp:sp modelId="{C4F84DEA-2002-4D32-8E80-70EEE05E345A}">
      <dsp:nvSpPr>
        <dsp:cNvPr id="0" name=""/>
        <dsp:cNvSpPr/>
      </dsp:nvSpPr>
      <dsp:spPr>
        <a:xfrm>
          <a:off x="2053419" y="698584"/>
          <a:ext cx="1934219" cy="580265"/>
        </a:xfrm>
        <a:prstGeom prst="rect">
          <a:avLst/>
        </a:prstGeom>
        <a:solidFill>
          <a:schemeClr val="accent1">
            <a:lumMod val="75000"/>
            <a:alpha val="5298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846" tIns="152846" rIns="152846" bIns="152846"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venir Next LT Pro" panose="020B0504020202020204" pitchFamily="34" charset="77"/>
            </a:rPr>
            <a:t>MARKETING</a:t>
          </a:r>
        </a:p>
      </dsp:txBody>
      <dsp:txXfrm>
        <a:off x="2053419" y="698584"/>
        <a:ext cx="1934219" cy="580265"/>
      </dsp:txXfrm>
    </dsp:sp>
    <dsp:sp modelId="{4FEB85EB-D046-4CDB-8A62-BBCE260C4490}">
      <dsp:nvSpPr>
        <dsp:cNvPr id="0" name=""/>
        <dsp:cNvSpPr/>
      </dsp:nvSpPr>
      <dsp:spPr>
        <a:xfrm>
          <a:off x="2042142" y="1430352"/>
          <a:ext cx="1934219" cy="3430271"/>
        </a:xfrm>
        <a:prstGeom prst="rect">
          <a:avLst/>
        </a:prstGeom>
        <a:solidFill>
          <a:schemeClr val="accent1">
            <a:lumMod val="40000"/>
            <a:lumOff val="60000"/>
            <a:alpha val="45201"/>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1058" tIns="191058" rIns="191058" bIns="191058" numCol="1" spcCol="1270" anchor="t" anchorCtr="0">
          <a:noAutofit/>
        </a:bodyPr>
        <a:lstStyle/>
        <a:p>
          <a:pPr marL="0" lvl="0" indent="0" algn="l" defTabSz="711200">
            <a:lnSpc>
              <a:spcPct val="100000"/>
            </a:lnSpc>
            <a:spcBef>
              <a:spcPct val="0"/>
            </a:spcBef>
            <a:spcAft>
              <a:spcPct val="35000"/>
            </a:spcAft>
            <a:buNone/>
          </a:pPr>
          <a:r>
            <a:rPr lang="en-US" sz="1600" b="0" i="0" kern="1200" dirty="0">
              <a:latin typeface="Avenir Next LT Pro" panose="020B0504020202020204" pitchFamily="34" charset="77"/>
            </a:rPr>
            <a:t>Disseminate </a:t>
          </a:r>
          <a:r>
            <a:rPr lang="en-US" sz="1600" b="1" i="0" kern="1200" dirty="0">
              <a:latin typeface="Avenir Next LT Pro" panose="020B0504020202020204" pitchFamily="34" charset="77"/>
            </a:rPr>
            <a:t>standardized metrics</a:t>
          </a:r>
        </a:p>
      </dsp:txBody>
      <dsp:txXfrm>
        <a:off x="2042142" y="1430352"/>
        <a:ext cx="1934219" cy="3430271"/>
      </dsp:txXfrm>
    </dsp:sp>
    <dsp:sp modelId="{49B7F8FA-D256-41EF-9327-52A3551D9A60}">
      <dsp:nvSpPr>
        <dsp:cNvPr id="0" name=""/>
        <dsp:cNvSpPr/>
      </dsp:nvSpPr>
      <dsp:spPr>
        <a:xfrm>
          <a:off x="4095427" y="698584"/>
          <a:ext cx="1934219" cy="580265"/>
        </a:xfrm>
        <a:prstGeom prst="rect">
          <a:avLst/>
        </a:prstGeom>
        <a:solidFill>
          <a:schemeClr val="accent1">
            <a:shade val="80000"/>
            <a:hueOff val="89781"/>
            <a:satOff val="4639"/>
            <a:lumOff val="1202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846" tIns="152846" rIns="152846" bIns="152846"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venir Next LT Pro" panose="020B0504020202020204" pitchFamily="34" charset="77"/>
            </a:rPr>
            <a:t>DESIGN</a:t>
          </a:r>
        </a:p>
      </dsp:txBody>
      <dsp:txXfrm>
        <a:off x="4095427" y="698584"/>
        <a:ext cx="1934219" cy="580265"/>
      </dsp:txXfrm>
    </dsp:sp>
    <dsp:sp modelId="{6B5FE59C-B471-448A-AA7A-B526DCC4D4CA}">
      <dsp:nvSpPr>
        <dsp:cNvPr id="0" name=""/>
        <dsp:cNvSpPr/>
      </dsp:nvSpPr>
      <dsp:spPr>
        <a:xfrm>
          <a:off x="4078793" y="1430352"/>
          <a:ext cx="1934219" cy="3430271"/>
        </a:xfrm>
        <a:prstGeom prst="rect">
          <a:avLst/>
        </a:prstGeom>
        <a:solidFill>
          <a:schemeClr val="accent1">
            <a:lumMod val="20000"/>
            <a:lumOff val="80000"/>
            <a:alpha val="44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1058" tIns="191058" rIns="191058" bIns="191058" numCol="1" spcCol="1270" anchor="t" anchorCtr="0">
          <a:noAutofit/>
        </a:bodyPr>
        <a:lstStyle/>
        <a:p>
          <a:pPr marL="0" lvl="0" indent="0" algn="l" defTabSz="711200">
            <a:lnSpc>
              <a:spcPct val="100000"/>
            </a:lnSpc>
            <a:spcBef>
              <a:spcPct val="0"/>
            </a:spcBef>
            <a:spcAft>
              <a:spcPct val="35000"/>
            </a:spcAft>
            <a:buNone/>
          </a:pPr>
          <a:r>
            <a:rPr lang="en-US" sz="1600" b="0" i="0" kern="1200" dirty="0">
              <a:latin typeface="Avenir Next LT Pro" panose="020B0504020202020204" pitchFamily="34" charset="77"/>
            </a:rPr>
            <a:t>Coordinate                       </a:t>
          </a:r>
          <a:r>
            <a:rPr lang="en-US" sz="1600" b="1" i="0" kern="1200" dirty="0">
              <a:latin typeface="Avenir Next LT Pro" panose="020B0504020202020204" pitchFamily="34" charset="77"/>
            </a:rPr>
            <a:t>e-business applications</a:t>
          </a:r>
        </a:p>
      </dsp:txBody>
      <dsp:txXfrm>
        <a:off x="4078793" y="1430352"/>
        <a:ext cx="1934219" cy="3430271"/>
      </dsp:txXfrm>
    </dsp:sp>
    <dsp:sp modelId="{4132ECB1-6BEF-4935-AFA3-B2EAA48FDE7E}">
      <dsp:nvSpPr>
        <dsp:cNvPr id="0" name=""/>
        <dsp:cNvSpPr/>
      </dsp:nvSpPr>
      <dsp:spPr>
        <a:xfrm>
          <a:off x="6137436" y="698584"/>
          <a:ext cx="1934219" cy="580265"/>
        </a:xfrm>
        <a:prstGeom prst="rect">
          <a:avLst/>
        </a:prstGeom>
        <a:solidFill>
          <a:schemeClr val="accent1">
            <a:lumMod val="75000"/>
            <a:alpha val="53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846" tIns="152846" rIns="152846" bIns="152846"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venir Next LT Pro" panose="020B0504020202020204" pitchFamily="34" charset="77"/>
            </a:rPr>
            <a:t>STRATEGY</a:t>
          </a:r>
        </a:p>
      </dsp:txBody>
      <dsp:txXfrm>
        <a:off x="6137436" y="698584"/>
        <a:ext cx="1934219" cy="580265"/>
      </dsp:txXfrm>
    </dsp:sp>
    <dsp:sp modelId="{C42A8BDE-B838-475D-AFDE-17B60D744AB6}">
      <dsp:nvSpPr>
        <dsp:cNvPr id="0" name=""/>
        <dsp:cNvSpPr/>
      </dsp:nvSpPr>
      <dsp:spPr>
        <a:xfrm>
          <a:off x="6137436" y="1430352"/>
          <a:ext cx="1934219" cy="3430271"/>
        </a:xfrm>
        <a:prstGeom prst="rect">
          <a:avLst/>
        </a:prstGeom>
        <a:solidFill>
          <a:schemeClr val="accent1">
            <a:lumMod val="40000"/>
            <a:lumOff val="60000"/>
            <a:alpha val="4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1058" tIns="191058" rIns="191058" bIns="191058" numCol="1" spcCol="1270" anchor="t" anchorCtr="0">
          <a:noAutofit/>
        </a:bodyPr>
        <a:lstStyle/>
        <a:p>
          <a:pPr marL="0" lvl="0" indent="0" algn="l" defTabSz="711200" rtl="0">
            <a:lnSpc>
              <a:spcPct val="100000"/>
            </a:lnSpc>
            <a:spcBef>
              <a:spcPct val="0"/>
            </a:spcBef>
            <a:spcAft>
              <a:spcPct val="35000"/>
            </a:spcAft>
            <a:buNone/>
          </a:pPr>
          <a:r>
            <a:rPr lang="en-US" sz="1600" b="0" i="0" kern="1200" dirty="0">
              <a:latin typeface="Avenir Next LT Pro" panose="020B0504020202020204" pitchFamily="34" charset="77"/>
            </a:rPr>
            <a:t>Foster holistically </a:t>
          </a:r>
          <a:r>
            <a:rPr lang="en-US" sz="1600" b="1" i="0" kern="1200" dirty="0">
              <a:latin typeface="Avenir Next LT Pro" panose="020B0504020202020204" pitchFamily="34" charset="77"/>
            </a:rPr>
            <a:t>superior methodologies</a:t>
          </a:r>
        </a:p>
      </dsp:txBody>
      <dsp:txXfrm>
        <a:off x="6137436" y="1430352"/>
        <a:ext cx="1934219" cy="3430271"/>
      </dsp:txXfrm>
    </dsp:sp>
    <dsp:sp modelId="{59606EB9-9F10-4D12-A33F-A242FDCC0D0F}">
      <dsp:nvSpPr>
        <dsp:cNvPr id="0" name=""/>
        <dsp:cNvSpPr/>
      </dsp:nvSpPr>
      <dsp:spPr>
        <a:xfrm>
          <a:off x="8179444" y="698584"/>
          <a:ext cx="1934219" cy="580265"/>
        </a:xfrm>
        <a:prstGeom prst="rect">
          <a:avLst/>
        </a:prstGeom>
        <a:solidFill>
          <a:srgbClr val="4A5EE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846" tIns="152846" rIns="152846" bIns="152846"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venir Next LT Pro" panose="020B0504020202020204" pitchFamily="34" charset="77"/>
            </a:rPr>
            <a:t>LAUNCH</a:t>
          </a:r>
        </a:p>
      </dsp:txBody>
      <dsp:txXfrm>
        <a:off x="8179444" y="698584"/>
        <a:ext cx="1934219" cy="580265"/>
      </dsp:txXfrm>
    </dsp:sp>
    <dsp:sp modelId="{C8429E68-36DD-4F6A-A2F4-7CCDADCEFAD1}">
      <dsp:nvSpPr>
        <dsp:cNvPr id="0" name=""/>
        <dsp:cNvSpPr/>
      </dsp:nvSpPr>
      <dsp:spPr>
        <a:xfrm>
          <a:off x="8179444" y="1430352"/>
          <a:ext cx="1934219" cy="3430271"/>
        </a:xfrm>
        <a:prstGeom prst="rect">
          <a:avLst/>
        </a:prstGeom>
        <a:solidFill>
          <a:schemeClr val="accent1">
            <a:lumMod val="60000"/>
            <a:lumOff val="40000"/>
            <a:alpha val="68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711200" rtl="0">
            <a:lnSpc>
              <a:spcPct val="100000"/>
            </a:lnSpc>
            <a:spcBef>
              <a:spcPct val="0"/>
            </a:spcBef>
            <a:spcAft>
              <a:spcPct val="35000"/>
            </a:spcAft>
            <a:buNone/>
          </a:pPr>
          <a:r>
            <a:rPr lang="en-US" sz="1600" b="0" i="0" kern="1200" dirty="0">
              <a:latin typeface="Avenir Next LT Pro" panose="020B0504020202020204" pitchFamily="34" charset="77"/>
            </a:rPr>
            <a:t>Deploy </a:t>
          </a:r>
          <a:r>
            <a:rPr lang="en-US" sz="1600" b="1" i="0" kern="1200" dirty="0">
              <a:latin typeface="Avenir Next LT Pro" panose="020B0504020202020204" pitchFamily="34" charset="77"/>
            </a:rPr>
            <a:t>strategic networks with compelling</a:t>
          </a:r>
          <a:r>
            <a:rPr lang="en-US" sz="1600" b="0" i="0" kern="1200" dirty="0">
              <a:latin typeface="Avenir Next LT Pro" panose="020B0504020202020204" pitchFamily="34" charset="77"/>
            </a:rPr>
            <a:t>                 e-business needs</a:t>
          </a:r>
        </a:p>
      </dsp:txBody>
      <dsp:txXfrm>
        <a:off x="8179444" y="1430352"/>
        <a:ext cx="1934219" cy="3430271"/>
      </dsp:txXfrm>
    </dsp:sp>
  </dsp:spTree>
</dsp:drawing>
</file>

<file path=ppt/diagrams/layout1.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F14A1CB-5452-AC70-7D60-1A44C62C56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D16B759-0F79-F999-E975-D9DBEDB8A51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B9E520-E069-0742-BD97-ED28BB08EC53}" type="datetimeFigureOut">
              <a:rPr lang="en-US" smtClean="0"/>
              <a:t>8/7/2023</a:t>
            </a:fld>
            <a:endParaRPr lang="en-US" dirty="0"/>
          </a:p>
        </p:txBody>
      </p:sp>
      <p:sp>
        <p:nvSpPr>
          <p:cNvPr id="4" name="Footer Placeholder 3">
            <a:extLst>
              <a:ext uri="{FF2B5EF4-FFF2-40B4-BE49-F238E27FC236}">
                <a16:creationId xmlns:a16="http://schemas.microsoft.com/office/drawing/2014/main" id="{989A7C7E-774B-6207-364F-BAC51DF08F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99ACE22-8537-7305-26E3-E0E0AF83D5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B964BE-1CD1-1943-8CAA-B6D417321F15}" type="slidenum">
              <a:rPr lang="en-US" smtClean="0"/>
              <a:t>‹#›</a:t>
            </a:fld>
            <a:endParaRPr lang="en-US" dirty="0"/>
          </a:p>
        </p:txBody>
      </p:sp>
    </p:spTree>
    <p:extLst>
      <p:ext uri="{BB962C8B-B14F-4D97-AF65-F5344CB8AC3E}">
        <p14:creationId xmlns:p14="http://schemas.microsoft.com/office/powerpoint/2010/main" val="42545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F85F30-A497-F84E-BC49-B57AB2B760AA}" type="datetimeFigureOut">
              <a:rPr lang="en-US" smtClean="0"/>
              <a:t>8/7/2023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7D3E5B-4BED-B24C-9674-6B6454D04561}" type="slidenum">
              <a:rPr lang="en-US" smtClean="0"/>
              <a:t>‹#›</a:t>
            </a:fld>
            <a:endParaRPr lang="en-US" dirty="0"/>
          </a:p>
        </p:txBody>
      </p:sp>
    </p:spTree>
    <p:extLst>
      <p:ext uri="{BB962C8B-B14F-4D97-AF65-F5344CB8AC3E}">
        <p14:creationId xmlns:p14="http://schemas.microsoft.com/office/powerpoint/2010/main" val="676233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7D3E5B-4BED-B24C-9674-6B6454D04561}" type="slidenum">
              <a:rPr lang="en-US" smtClean="0"/>
              <a:t>2</a:t>
            </a:fld>
            <a:endParaRPr lang="en-US" dirty="0"/>
          </a:p>
        </p:txBody>
      </p:sp>
    </p:spTree>
    <p:extLst>
      <p:ext uri="{BB962C8B-B14F-4D97-AF65-F5344CB8AC3E}">
        <p14:creationId xmlns:p14="http://schemas.microsoft.com/office/powerpoint/2010/main" val="3880612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7D3E5B-4BED-B24C-9674-6B6454D04561}" type="slidenum">
              <a:rPr lang="en-US" smtClean="0"/>
              <a:t>8</a:t>
            </a:fld>
            <a:endParaRPr lang="en-US" dirty="0"/>
          </a:p>
        </p:txBody>
      </p:sp>
    </p:spTree>
    <p:extLst>
      <p:ext uri="{BB962C8B-B14F-4D97-AF65-F5344CB8AC3E}">
        <p14:creationId xmlns:p14="http://schemas.microsoft.com/office/powerpoint/2010/main" val="4272828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7D3E5B-4BED-B24C-9674-6B6454D04561}" type="slidenum">
              <a:rPr lang="en-US" smtClean="0"/>
              <a:t>12</a:t>
            </a:fld>
            <a:endParaRPr lang="en-US" dirty="0"/>
          </a:p>
        </p:txBody>
      </p:sp>
    </p:spTree>
    <p:extLst>
      <p:ext uri="{BB962C8B-B14F-4D97-AF65-F5344CB8AC3E}">
        <p14:creationId xmlns:p14="http://schemas.microsoft.com/office/powerpoint/2010/main" val="484782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7D3E5B-4BED-B24C-9674-6B6454D04561}" type="slidenum">
              <a:rPr lang="en-US" smtClean="0"/>
              <a:t>13</a:t>
            </a:fld>
            <a:endParaRPr lang="en-US" dirty="0"/>
          </a:p>
        </p:txBody>
      </p:sp>
    </p:spTree>
    <p:extLst>
      <p:ext uri="{BB962C8B-B14F-4D97-AF65-F5344CB8AC3E}">
        <p14:creationId xmlns:p14="http://schemas.microsoft.com/office/powerpoint/2010/main" val="3257358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7D3E5B-4BED-B24C-9674-6B6454D04561}" type="slidenum">
              <a:rPr lang="en-US" smtClean="0"/>
              <a:t>14</a:t>
            </a:fld>
            <a:endParaRPr lang="en-US" dirty="0"/>
          </a:p>
        </p:txBody>
      </p:sp>
    </p:spTree>
    <p:extLst>
      <p:ext uri="{BB962C8B-B14F-4D97-AF65-F5344CB8AC3E}">
        <p14:creationId xmlns:p14="http://schemas.microsoft.com/office/powerpoint/2010/main" val="23182809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1EBC0340-3AAE-A39F-0BAF-0E7430611152}"/>
              </a:ext>
            </a:extLst>
          </p:cNvPr>
          <p:cNvSpPr/>
          <p:nvPr userDrawn="1"/>
        </p:nvSpPr>
        <p:spPr>
          <a:xfrm>
            <a:off x="3127386" y="1976768"/>
            <a:ext cx="6929120" cy="4877511"/>
          </a:xfrm>
          <a:custGeom>
            <a:avLst/>
            <a:gdLst>
              <a:gd name="connsiteX0" fmla="*/ 3464560 w 6929120"/>
              <a:gd name="connsiteY0" fmla="*/ 0 h 4877511"/>
              <a:gd name="connsiteX1" fmla="*/ 6929120 w 6929120"/>
              <a:gd name="connsiteY1" fmla="*/ 3464560 h 4877511"/>
              <a:gd name="connsiteX2" fmla="*/ 6656858 w 6929120"/>
              <a:gd name="connsiteY2" fmla="*/ 4813124 h 4877511"/>
              <a:gd name="connsiteX3" fmla="*/ 6625841 w 6929120"/>
              <a:gd name="connsiteY3" fmla="*/ 4877511 h 4877511"/>
              <a:gd name="connsiteX4" fmla="*/ 303280 w 6929120"/>
              <a:gd name="connsiteY4" fmla="*/ 4877511 h 4877511"/>
              <a:gd name="connsiteX5" fmla="*/ 272263 w 6929120"/>
              <a:gd name="connsiteY5" fmla="*/ 4813124 h 4877511"/>
              <a:gd name="connsiteX6" fmla="*/ 0 w 6929120"/>
              <a:gd name="connsiteY6" fmla="*/ 3464560 h 4877511"/>
              <a:gd name="connsiteX7" fmla="*/ 3464560 w 6929120"/>
              <a:gd name="connsiteY7" fmla="*/ 0 h 487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29120" h="4877511">
                <a:moveTo>
                  <a:pt x="3464560" y="0"/>
                </a:moveTo>
                <a:cubicBezTo>
                  <a:pt x="5377984" y="0"/>
                  <a:pt x="6929120" y="1551136"/>
                  <a:pt x="6929120" y="3464560"/>
                </a:cubicBezTo>
                <a:cubicBezTo>
                  <a:pt x="6929120" y="3942916"/>
                  <a:pt x="6832174" y="4398629"/>
                  <a:pt x="6656858" y="4813124"/>
                </a:cubicBezTo>
                <a:lnTo>
                  <a:pt x="6625841" y="4877511"/>
                </a:lnTo>
                <a:lnTo>
                  <a:pt x="303280" y="4877511"/>
                </a:lnTo>
                <a:lnTo>
                  <a:pt x="272263" y="4813124"/>
                </a:lnTo>
                <a:cubicBezTo>
                  <a:pt x="96946" y="4398629"/>
                  <a:pt x="0" y="3942916"/>
                  <a:pt x="0" y="3464560"/>
                </a:cubicBezTo>
                <a:cubicBezTo>
                  <a:pt x="0" y="1551136"/>
                  <a:pt x="1551136" y="0"/>
                  <a:pt x="34645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1"/>
              </a:solidFill>
            </a:endParaRPr>
          </a:p>
        </p:txBody>
      </p:sp>
      <p:pic>
        <p:nvPicPr>
          <p:cNvPr id="10" name="Picture 9" descr="Gap between two buildings against the blue sky">
            <a:extLst>
              <a:ext uri="{FF2B5EF4-FFF2-40B4-BE49-F238E27FC236}">
                <a16:creationId xmlns:a16="http://schemas.microsoft.com/office/drawing/2014/main" id="{C40F96A3-9DAF-4D22-64AD-CEC023D28D98}"/>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10546"/>
                    </a14:imgEffect>
                    <a14:imgEffect>
                      <a14:saturation sat="0"/>
                    </a14:imgEffect>
                    <a14:imgEffect>
                      <a14:brightnessContrast bright="-34000" contrast="60000"/>
                    </a14:imgEffect>
                  </a14:imgLayer>
                </a14:imgProps>
              </a:ext>
              <a:ext uri="{28A0092B-C50C-407E-A947-70E740481C1C}">
                <a14:useLocalDpi xmlns:a14="http://schemas.microsoft.com/office/drawing/2010/main"/>
              </a:ext>
            </a:extLst>
          </a:blip>
          <a:srcRect t="2550" b="8386"/>
          <a:stretch/>
        </p:blipFill>
        <p:spPr>
          <a:xfrm>
            <a:off x="760411" y="0"/>
            <a:ext cx="11431589" cy="6858000"/>
          </a:xfrm>
          <a:prstGeom prst="rect">
            <a:avLst/>
          </a:prstGeom>
        </p:spPr>
      </p:pic>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816768" y="633753"/>
            <a:ext cx="7414940" cy="578325"/>
          </a:xfrm>
        </p:spPr>
        <p:txBody>
          <a:bodyPr lIns="0" tIns="0" rIns="0" bIns="0">
            <a:noAutofit/>
          </a:bodyPr>
          <a:lstStyle>
            <a:lvl1pPr marL="0" indent="0" algn="l">
              <a:buNone/>
              <a:defRPr sz="2400"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816768" y="1313284"/>
            <a:ext cx="6226593" cy="3427502"/>
          </a:xfrm>
        </p:spPr>
        <p:txBody>
          <a:bodyPr lIns="0" tIns="0" rIns="0" bIns="0" anchor="t">
            <a:noAutofit/>
          </a:bodyPr>
          <a:lstStyle>
            <a:lvl1pPr algn="l">
              <a:defRPr sz="4500" cap="all" baseline="0"/>
            </a:lvl1pPr>
          </a:lstStyle>
          <a:p>
            <a:r>
              <a:rPr lang="en-US" dirty="0"/>
              <a:t>CLICK TO EDIT MASTER TITLE STYLE</a:t>
            </a:r>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8D869122-E2BC-ED44-681B-43F70BEF81AF}"/>
              </a:ext>
            </a:extLst>
          </p:cNvPr>
          <p:cNvSpPr>
            <a:spLocks noGrp="1"/>
          </p:cNvSpPr>
          <p:nvPr>
            <p:ph type="title" hasCustomPrompt="1"/>
          </p:nvPr>
        </p:nvSpPr>
        <p:spPr>
          <a:xfrm>
            <a:off x="850168" y="876301"/>
            <a:ext cx="10122632" cy="652054"/>
          </a:xfrm>
        </p:spPr>
        <p:txBody>
          <a:bodyPr anchor="ctr">
            <a:noAutofit/>
          </a:bodyPr>
          <a:lstStyle>
            <a:lvl1pPr algn="ctr">
              <a:defRPr sz="3600" baseline="0"/>
            </a:lvl1pPr>
          </a:lstStyle>
          <a:p>
            <a:r>
              <a:rPr lang="en-US" dirty="0"/>
              <a:t>CLICK TO EDIT MASTER TITLE</a:t>
            </a:r>
          </a:p>
        </p:txBody>
      </p:sp>
      <p:sp>
        <p:nvSpPr>
          <p:cNvPr id="8" name="Picture Placeholder 23">
            <a:extLst>
              <a:ext uri="{FF2B5EF4-FFF2-40B4-BE49-F238E27FC236}">
                <a16:creationId xmlns:a16="http://schemas.microsoft.com/office/drawing/2014/main" id="{255CBD6C-C281-8722-27D4-3D2CC5788A07}"/>
              </a:ext>
            </a:extLst>
          </p:cNvPr>
          <p:cNvSpPr>
            <a:spLocks noGrp="1"/>
          </p:cNvSpPr>
          <p:nvPr>
            <p:ph type="pic" sz="quarter" idx="13"/>
          </p:nvPr>
        </p:nvSpPr>
        <p:spPr>
          <a:xfrm>
            <a:off x="1090665" y="1650517"/>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34" name="Text Placeholder 33">
            <a:extLst>
              <a:ext uri="{FF2B5EF4-FFF2-40B4-BE49-F238E27FC236}">
                <a16:creationId xmlns:a16="http://schemas.microsoft.com/office/drawing/2014/main" id="{F1774C4E-7344-8232-3750-E424576E1D73}"/>
              </a:ext>
            </a:extLst>
          </p:cNvPr>
          <p:cNvSpPr>
            <a:spLocks noGrp="1"/>
          </p:cNvSpPr>
          <p:nvPr>
            <p:ph type="body" sz="quarter" idx="37" hasCustomPrompt="1"/>
          </p:nvPr>
        </p:nvSpPr>
        <p:spPr>
          <a:xfrm>
            <a:off x="1088136" y="3136392"/>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30" name="Text Placeholder 28">
            <a:extLst>
              <a:ext uri="{FF2B5EF4-FFF2-40B4-BE49-F238E27FC236}">
                <a16:creationId xmlns:a16="http://schemas.microsoft.com/office/drawing/2014/main" id="{1CE5D490-4727-FFF1-4BFF-A3DED42ECA3F}"/>
              </a:ext>
            </a:extLst>
          </p:cNvPr>
          <p:cNvSpPr>
            <a:spLocks noGrp="1"/>
          </p:cNvSpPr>
          <p:nvPr>
            <p:ph type="body" sz="quarter" idx="22" hasCustomPrompt="1"/>
          </p:nvPr>
        </p:nvSpPr>
        <p:spPr>
          <a:xfrm>
            <a:off x="1185312" y="3587657"/>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18" name="Picture Placeholder 23">
            <a:extLst>
              <a:ext uri="{FF2B5EF4-FFF2-40B4-BE49-F238E27FC236}">
                <a16:creationId xmlns:a16="http://schemas.microsoft.com/office/drawing/2014/main" id="{53802057-01C6-8655-30FA-091AC26925F4}"/>
              </a:ext>
            </a:extLst>
          </p:cNvPr>
          <p:cNvSpPr>
            <a:spLocks noGrp="1"/>
          </p:cNvSpPr>
          <p:nvPr>
            <p:ph type="pic" sz="quarter" idx="15"/>
          </p:nvPr>
        </p:nvSpPr>
        <p:spPr>
          <a:xfrm>
            <a:off x="3638242" y="1656748"/>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40" name="Text Placeholder 39">
            <a:extLst>
              <a:ext uri="{FF2B5EF4-FFF2-40B4-BE49-F238E27FC236}">
                <a16:creationId xmlns:a16="http://schemas.microsoft.com/office/drawing/2014/main" id="{69E47AF5-CB74-C3EB-76CA-1CA76678E2D5}"/>
              </a:ext>
            </a:extLst>
          </p:cNvPr>
          <p:cNvSpPr>
            <a:spLocks noGrp="1"/>
          </p:cNvSpPr>
          <p:nvPr>
            <p:ph type="body" sz="quarter" idx="38" hasCustomPrompt="1"/>
          </p:nvPr>
        </p:nvSpPr>
        <p:spPr>
          <a:xfrm>
            <a:off x="3636236" y="3136392"/>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36" name="Text Placeholder 28">
            <a:extLst>
              <a:ext uri="{FF2B5EF4-FFF2-40B4-BE49-F238E27FC236}">
                <a16:creationId xmlns:a16="http://schemas.microsoft.com/office/drawing/2014/main" id="{890DFA6A-3356-DE98-022D-0DA202FBFD7E}"/>
              </a:ext>
            </a:extLst>
          </p:cNvPr>
          <p:cNvSpPr>
            <a:spLocks noGrp="1"/>
          </p:cNvSpPr>
          <p:nvPr>
            <p:ph type="body" sz="quarter" idx="26" hasCustomPrompt="1"/>
          </p:nvPr>
        </p:nvSpPr>
        <p:spPr>
          <a:xfrm>
            <a:off x="3734201" y="3589774"/>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19" name="Picture Placeholder 23">
            <a:extLst>
              <a:ext uri="{FF2B5EF4-FFF2-40B4-BE49-F238E27FC236}">
                <a16:creationId xmlns:a16="http://schemas.microsoft.com/office/drawing/2014/main" id="{4EB02CDB-488A-8142-CAF9-8E37FFF7C07D}"/>
              </a:ext>
            </a:extLst>
          </p:cNvPr>
          <p:cNvSpPr>
            <a:spLocks noGrp="1"/>
          </p:cNvSpPr>
          <p:nvPr>
            <p:ph type="pic" sz="quarter" idx="16"/>
          </p:nvPr>
        </p:nvSpPr>
        <p:spPr>
          <a:xfrm>
            <a:off x="6185819" y="1662979"/>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43" name="Text Placeholder 42">
            <a:extLst>
              <a:ext uri="{FF2B5EF4-FFF2-40B4-BE49-F238E27FC236}">
                <a16:creationId xmlns:a16="http://schemas.microsoft.com/office/drawing/2014/main" id="{4F3265D0-915B-E319-A154-B81C7A2C5B94}"/>
              </a:ext>
            </a:extLst>
          </p:cNvPr>
          <p:cNvSpPr>
            <a:spLocks noGrp="1"/>
          </p:cNvSpPr>
          <p:nvPr>
            <p:ph type="body" sz="quarter" idx="39" hasCustomPrompt="1"/>
          </p:nvPr>
        </p:nvSpPr>
        <p:spPr>
          <a:xfrm>
            <a:off x="6183813" y="3136392"/>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39" name="Text Placeholder 28">
            <a:extLst>
              <a:ext uri="{FF2B5EF4-FFF2-40B4-BE49-F238E27FC236}">
                <a16:creationId xmlns:a16="http://schemas.microsoft.com/office/drawing/2014/main" id="{CC0A1957-087D-BAC8-2FD3-C7879A14D683}"/>
              </a:ext>
            </a:extLst>
          </p:cNvPr>
          <p:cNvSpPr>
            <a:spLocks noGrp="1"/>
          </p:cNvSpPr>
          <p:nvPr>
            <p:ph type="body" sz="quarter" idx="28" hasCustomPrompt="1"/>
          </p:nvPr>
        </p:nvSpPr>
        <p:spPr>
          <a:xfrm>
            <a:off x="6283090" y="3594007"/>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17" name="Picture Placeholder 23">
            <a:extLst>
              <a:ext uri="{FF2B5EF4-FFF2-40B4-BE49-F238E27FC236}">
                <a16:creationId xmlns:a16="http://schemas.microsoft.com/office/drawing/2014/main" id="{C0FA0782-5A43-CA2A-3152-A02B9D5D744A}"/>
              </a:ext>
            </a:extLst>
          </p:cNvPr>
          <p:cNvSpPr>
            <a:spLocks noGrp="1"/>
          </p:cNvSpPr>
          <p:nvPr>
            <p:ph type="pic" sz="quarter" idx="14"/>
          </p:nvPr>
        </p:nvSpPr>
        <p:spPr>
          <a:xfrm>
            <a:off x="8733396" y="1669209"/>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46" name="Text Placeholder 45">
            <a:extLst>
              <a:ext uri="{FF2B5EF4-FFF2-40B4-BE49-F238E27FC236}">
                <a16:creationId xmlns:a16="http://schemas.microsoft.com/office/drawing/2014/main" id="{D922E682-729B-97DE-1956-5B8FDDB7A7B0}"/>
              </a:ext>
            </a:extLst>
          </p:cNvPr>
          <p:cNvSpPr>
            <a:spLocks noGrp="1"/>
          </p:cNvSpPr>
          <p:nvPr>
            <p:ph type="body" sz="quarter" idx="40" hasCustomPrompt="1"/>
          </p:nvPr>
        </p:nvSpPr>
        <p:spPr>
          <a:xfrm>
            <a:off x="8731390" y="3136392"/>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42" name="Text Placeholder 28">
            <a:extLst>
              <a:ext uri="{FF2B5EF4-FFF2-40B4-BE49-F238E27FC236}">
                <a16:creationId xmlns:a16="http://schemas.microsoft.com/office/drawing/2014/main" id="{8A2E2333-661F-499A-4099-13003D5327DE}"/>
              </a:ext>
            </a:extLst>
          </p:cNvPr>
          <p:cNvSpPr>
            <a:spLocks noGrp="1"/>
          </p:cNvSpPr>
          <p:nvPr>
            <p:ph type="body" sz="quarter" idx="30" hasCustomPrompt="1"/>
          </p:nvPr>
        </p:nvSpPr>
        <p:spPr>
          <a:xfrm>
            <a:off x="8831978" y="3591891"/>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24" name="Picture Placeholder 23">
            <a:extLst>
              <a:ext uri="{FF2B5EF4-FFF2-40B4-BE49-F238E27FC236}">
                <a16:creationId xmlns:a16="http://schemas.microsoft.com/office/drawing/2014/main" id="{BC2B0E64-6036-C50A-4B09-3307E136D0DB}"/>
              </a:ext>
            </a:extLst>
          </p:cNvPr>
          <p:cNvSpPr>
            <a:spLocks noGrp="1"/>
          </p:cNvSpPr>
          <p:nvPr>
            <p:ph type="pic" sz="quarter" idx="17"/>
          </p:nvPr>
        </p:nvSpPr>
        <p:spPr>
          <a:xfrm>
            <a:off x="1090665" y="4221285"/>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49" name="Text Placeholder 48">
            <a:extLst>
              <a:ext uri="{FF2B5EF4-FFF2-40B4-BE49-F238E27FC236}">
                <a16:creationId xmlns:a16="http://schemas.microsoft.com/office/drawing/2014/main" id="{B1360129-7F80-B48D-D46B-A111F17E47B4}"/>
              </a:ext>
            </a:extLst>
          </p:cNvPr>
          <p:cNvSpPr>
            <a:spLocks noGrp="1"/>
          </p:cNvSpPr>
          <p:nvPr>
            <p:ph type="body" sz="quarter" idx="41" hasCustomPrompt="1"/>
          </p:nvPr>
        </p:nvSpPr>
        <p:spPr>
          <a:xfrm>
            <a:off x="1088136" y="5687568"/>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33" name="Text Placeholder 28">
            <a:extLst>
              <a:ext uri="{FF2B5EF4-FFF2-40B4-BE49-F238E27FC236}">
                <a16:creationId xmlns:a16="http://schemas.microsoft.com/office/drawing/2014/main" id="{34A00EE2-7DE2-BF48-E0C1-81C2158B4107}"/>
              </a:ext>
            </a:extLst>
          </p:cNvPr>
          <p:cNvSpPr>
            <a:spLocks noGrp="1"/>
          </p:cNvSpPr>
          <p:nvPr>
            <p:ph type="body" sz="quarter" idx="24" hasCustomPrompt="1"/>
          </p:nvPr>
        </p:nvSpPr>
        <p:spPr>
          <a:xfrm>
            <a:off x="1185312" y="6150401"/>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26" name="Picture Placeholder 23">
            <a:extLst>
              <a:ext uri="{FF2B5EF4-FFF2-40B4-BE49-F238E27FC236}">
                <a16:creationId xmlns:a16="http://schemas.microsoft.com/office/drawing/2014/main" id="{90EE9725-A8CC-5A72-59F1-663EECC9FDF7}"/>
              </a:ext>
            </a:extLst>
          </p:cNvPr>
          <p:cNvSpPr>
            <a:spLocks noGrp="1"/>
          </p:cNvSpPr>
          <p:nvPr>
            <p:ph type="pic" sz="quarter" idx="19"/>
          </p:nvPr>
        </p:nvSpPr>
        <p:spPr>
          <a:xfrm>
            <a:off x="3638242" y="4218973"/>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52" name="Text Placeholder 51">
            <a:extLst>
              <a:ext uri="{FF2B5EF4-FFF2-40B4-BE49-F238E27FC236}">
                <a16:creationId xmlns:a16="http://schemas.microsoft.com/office/drawing/2014/main" id="{874C74F1-405C-C6EE-A607-2236B9B08E00}"/>
              </a:ext>
            </a:extLst>
          </p:cNvPr>
          <p:cNvSpPr>
            <a:spLocks noGrp="1"/>
          </p:cNvSpPr>
          <p:nvPr>
            <p:ph type="body" sz="quarter" idx="42" hasCustomPrompt="1"/>
          </p:nvPr>
        </p:nvSpPr>
        <p:spPr>
          <a:xfrm>
            <a:off x="3636236" y="5687568"/>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45" name="Text Placeholder 28">
            <a:extLst>
              <a:ext uri="{FF2B5EF4-FFF2-40B4-BE49-F238E27FC236}">
                <a16:creationId xmlns:a16="http://schemas.microsoft.com/office/drawing/2014/main" id="{F3B25311-1AE4-31EC-9514-AD4642A2B4F9}"/>
              </a:ext>
            </a:extLst>
          </p:cNvPr>
          <p:cNvSpPr>
            <a:spLocks noGrp="1"/>
          </p:cNvSpPr>
          <p:nvPr>
            <p:ph type="body" sz="quarter" idx="32" hasCustomPrompt="1"/>
          </p:nvPr>
        </p:nvSpPr>
        <p:spPr>
          <a:xfrm>
            <a:off x="3734201" y="6151618"/>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27" name="Picture Placeholder 23">
            <a:extLst>
              <a:ext uri="{FF2B5EF4-FFF2-40B4-BE49-F238E27FC236}">
                <a16:creationId xmlns:a16="http://schemas.microsoft.com/office/drawing/2014/main" id="{EA14E23B-F3B1-C7A2-B03A-1CEABC2E4CF2}"/>
              </a:ext>
            </a:extLst>
          </p:cNvPr>
          <p:cNvSpPr>
            <a:spLocks noGrp="1"/>
          </p:cNvSpPr>
          <p:nvPr>
            <p:ph type="pic" sz="quarter" idx="20"/>
          </p:nvPr>
        </p:nvSpPr>
        <p:spPr>
          <a:xfrm>
            <a:off x="6185819" y="4220129"/>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53" name="Text Placeholder 52">
            <a:extLst>
              <a:ext uri="{FF2B5EF4-FFF2-40B4-BE49-F238E27FC236}">
                <a16:creationId xmlns:a16="http://schemas.microsoft.com/office/drawing/2014/main" id="{3914135F-F251-D319-FE2A-787B519F9071}"/>
              </a:ext>
            </a:extLst>
          </p:cNvPr>
          <p:cNvSpPr>
            <a:spLocks noGrp="1"/>
          </p:cNvSpPr>
          <p:nvPr>
            <p:ph type="body" sz="quarter" idx="43" hasCustomPrompt="1"/>
          </p:nvPr>
        </p:nvSpPr>
        <p:spPr>
          <a:xfrm>
            <a:off x="6183813" y="5687568"/>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48" name="Text Placeholder 28">
            <a:extLst>
              <a:ext uri="{FF2B5EF4-FFF2-40B4-BE49-F238E27FC236}">
                <a16:creationId xmlns:a16="http://schemas.microsoft.com/office/drawing/2014/main" id="{A39619BE-B308-86FC-D02B-5B8AE1C8BF91}"/>
              </a:ext>
            </a:extLst>
          </p:cNvPr>
          <p:cNvSpPr>
            <a:spLocks noGrp="1"/>
          </p:cNvSpPr>
          <p:nvPr>
            <p:ph type="body" sz="quarter" idx="34" hasCustomPrompt="1"/>
          </p:nvPr>
        </p:nvSpPr>
        <p:spPr>
          <a:xfrm>
            <a:off x="6283090" y="6149184"/>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25" name="Picture Placeholder 23">
            <a:extLst>
              <a:ext uri="{FF2B5EF4-FFF2-40B4-BE49-F238E27FC236}">
                <a16:creationId xmlns:a16="http://schemas.microsoft.com/office/drawing/2014/main" id="{D44FC776-875A-9EAD-435C-F5D0F3DF3852}"/>
              </a:ext>
            </a:extLst>
          </p:cNvPr>
          <p:cNvSpPr>
            <a:spLocks noGrp="1"/>
          </p:cNvSpPr>
          <p:nvPr>
            <p:ph type="pic" sz="quarter" idx="18"/>
          </p:nvPr>
        </p:nvSpPr>
        <p:spPr>
          <a:xfrm>
            <a:off x="8733396" y="4222440"/>
            <a:ext cx="2000530" cy="1612167"/>
          </a:xfrm>
          <a:solidFill>
            <a:schemeClr val="accent1">
              <a:lumMod val="20000"/>
              <a:lumOff val="80000"/>
            </a:schemeClr>
          </a:solidFill>
        </p:spPr>
        <p:txBody>
          <a:bodyPr anchor="ctr">
            <a:noAutofit/>
          </a:bodyPr>
          <a:lstStyle>
            <a:lvl1pPr marL="0" indent="0" algn="ctr">
              <a:buNone/>
              <a:defRPr sz="1400">
                <a:solidFill>
                  <a:schemeClr val="tx1"/>
                </a:solidFill>
                <a:latin typeface="+mn-lt"/>
              </a:defRPr>
            </a:lvl1pPr>
          </a:lstStyle>
          <a:p>
            <a:r>
              <a:rPr lang="en-US"/>
              <a:t>Click icon to add picture</a:t>
            </a:r>
            <a:endParaRPr lang="en-US" dirty="0"/>
          </a:p>
        </p:txBody>
      </p:sp>
      <p:sp>
        <p:nvSpPr>
          <p:cNvPr id="54" name="Text Placeholder 53">
            <a:extLst>
              <a:ext uri="{FF2B5EF4-FFF2-40B4-BE49-F238E27FC236}">
                <a16:creationId xmlns:a16="http://schemas.microsoft.com/office/drawing/2014/main" id="{B9DED069-060F-0176-B4A9-26120A147B76}"/>
              </a:ext>
            </a:extLst>
          </p:cNvPr>
          <p:cNvSpPr>
            <a:spLocks noGrp="1"/>
          </p:cNvSpPr>
          <p:nvPr>
            <p:ph type="body" sz="quarter" idx="44" hasCustomPrompt="1"/>
          </p:nvPr>
        </p:nvSpPr>
        <p:spPr>
          <a:xfrm>
            <a:off x="8731390" y="5687568"/>
            <a:ext cx="2002536" cy="740664"/>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91440" tIns="219456" rIns="0" bIns="0">
            <a:noAutofit/>
          </a:bodyPr>
          <a:lstStyle>
            <a:lvl1pPr marL="0" indent="0" algn="l">
              <a:lnSpc>
                <a:spcPct val="100000"/>
              </a:lnSpc>
              <a:spcBef>
                <a:spcPts val="0"/>
              </a:spcBef>
              <a:buNone/>
              <a:defRPr sz="1400" b="1" i="0" spc="20" baseline="0">
                <a:solidFill>
                  <a:schemeClr val="bg1"/>
                </a:solidFill>
                <a:latin typeface="+mn-lt"/>
              </a:defRPr>
            </a:lvl1pPr>
          </a:lstStyle>
          <a:p>
            <a:pPr lvl="0"/>
            <a:r>
              <a:rPr lang="en-US" dirty="0"/>
              <a:t>Name</a:t>
            </a:r>
          </a:p>
        </p:txBody>
      </p:sp>
      <p:sp>
        <p:nvSpPr>
          <p:cNvPr id="51" name="Text Placeholder 28">
            <a:extLst>
              <a:ext uri="{FF2B5EF4-FFF2-40B4-BE49-F238E27FC236}">
                <a16:creationId xmlns:a16="http://schemas.microsoft.com/office/drawing/2014/main" id="{4AD10861-EBBA-146D-C4EC-C0252F808B53}"/>
              </a:ext>
            </a:extLst>
          </p:cNvPr>
          <p:cNvSpPr>
            <a:spLocks noGrp="1"/>
          </p:cNvSpPr>
          <p:nvPr>
            <p:ph type="body" sz="quarter" idx="36" hasCustomPrompt="1"/>
          </p:nvPr>
        </p:nvSpPr>
        <p:spPr>
          <a:xfrm>
            <a:off x="8831978" y="6152835"/>
            <a:ext cx="1833441" cy="217186"/>
          </a:xfrm>
        </p:spPr>
        <p:txBody>
          <a:bodyPr vert="horz" lIns="0" tIns="0" rIns="0" bIns="0" rtlCol="0" anchor="b">
            <a:noAutofit/>
          </a:bodyPr>
          <a:lstStyle>
            <a:lvl1pPr>
              <a:defRPr lang="en-US" sz="1200" spc="20" baseline="0" dirty="0">
                <a:solidFill>
                  <a:schemeClr val="bg1"/>
                </a:solidFill>
                <a:latin typeface="+mn-lt"/>
              </a:defRPr>
            </a:lvl1pPr>
          </a:lstStyle>
          <a:p>
            <a:pPr marL="0" lvl="0" indent="0">
              <a:lnSpc>
                <a:spcPct val="100000"/>
              </a:lnSpc>
              <a:spcBef>
                <a:spcPts val="0"/>
              </a:spcBef>
              <a:buNone/>
            </a:pPr>
            <a:r>
              <a:rPr lang="en-US" dirty="0"/>
              <a:t>Title</a:t>
            </a:r>
          </a:p>
        </p:txBody>
      </p:sp>
      <p:sp>
        <p:nvSpPr>
          <p:cNvPr id="2" name="Footer Placeholder 1">
            <a:extLst>
              <a:ext uri="{FF2B5EF4-FFF2-40B4-BE49-F238E27FC236}">
                <a16:creationId xmlns:a16="http://schemas.microsoft.com/office/drawing/2014/main" id="{58B2A1B4-8B38-9645-3655-35A4232B984C}"/>
              </a:ext>
            </a:extLst>
          </p:cNvPr>
          <p:cNvSpPr>
            <a:spLocks noGrp="1"/>
          </p:cNvSpPr>
          <p:nvPr>
            <p:ph type="ftr" sz="quarter" idx="45"/>
          </p:nvPr>
        </p:nvSpPr>
        <p:spPr/>
        <p:txBody>
          <a:bodyPr/>
          <a:lstStyle/>
          <a:p>
            <a:r>
              <a:rPr lang="en-US" dirty="0"/>
              <a:t>Presentation Title</a:t>
            </a:r>
          </a:p>
        </p:txBody>
      </p:sp>
      <p:sp>
        <p:nvSpPr>
          <p:cNvPr id="3" name="Slide Number Placeholder 2">
            <a:extLst>
              <a:ext uri="{FF2B5EF4-FFF2-40B4-BE49-F238E27FC236}">
                <a16:creationId xmlns:a16="http://schemas.microsoft.com/office/drawing/2014/main" id="{FFD77F83-709B-A595-838B-A50CBBA8DB76}"/>
              </a:ext>
            </a:extLst>
          </p:cNvPr>
          <p:cNvSpPr>
            <a:spLocks noGrp="1"/>
          </p:cNvSpPr>
          <p:nvPr>
            <p:ph type="sldNum" sz="quarter" idx="46"/>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2875107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1" name="Title 21">
            <a:extLst>
              <a:ext uri="{FF2B5EF4-FFF2-40B4-BE49-F238E27FC236}">
                <a16:creationId xmlns:a16="http://schemas.microsoft.com/office/drawing/2014/main" id="{3995F526-330B-DAB7-25A1-EFA47C9C8033}"/>
              </a:ext>
            </a:extLst>
          </p:cNvPr>
          <p:cNvSpPr>
            <a:spLocks noGrp="1"/>
          </p:cNvSpPr>
          <p:nvPr>
            <p:ph type="title" hasCustomPrompt="1"/>
          </p:nvPr>
        </p:nvSpPr>
        <p:spPr>
          <a:xfrm>
            <a:off x="847384" y="884982"/>
            <a:ext cx="5744335" cy="979204"/>
          </a:xfrm>
        </p:spPr>
        <p:txBody>
          <a:bodyPr lIns="0" tIns="0" rIns="0" bIns="0" anchor="t">
            <a:noAutofit/>
          </a:bodyPr>
          <a:lstStyle>
            <a:lvl1pPr>
              <a:defRPr sz="3600" cap="all" baseline="0"/>
            </a:lvl1pPr>
          </a:lstStyle>
          <a:p>
            <a:r>
              <a:rPr lang="en-US" dirty="0"/>
              <a:t>CLICK TO EDIT MASTER TITLE</a:t>
            </a:r>
          </a:p>
        </p:txBody>
      </p:sp>
      <p:sp>
        <p:nvSpPr>
          <p:cNvPr id="15" name="Text Placeholder 28">
            <a:extLst>
              <a:ext uri="{FF2B5EF4-FFF2-40B4-BE49-F238E27FC236}">
                <a16:creationId xmlns:a16="http://schemas.microsoft.com/office/drawing/2014/main" id="{93B8605C-A60E-DE47-5851-9BF04601C891}"/>
              </a:ext>
            </a:extLst>
          </p:cNvPr>
          <p:cNvSpPr>
            <a:spLocks noGrp="1"/>
          </p:cNvSpPr>
          <p:nvPr>
            <p:ph type="body" sz="quarter" idx="31" hasCustomPrompt="1"/>
          </p:nvPr>
        </p:nvSpPr>
        <p:spPr>
          <a:xfrm>
            <a:off x="852790" y="1864186"/>
            <a:ext cx="5753520" cy="631867"/>
          </a:xfrm>
        </p:spPr>
        <p:txBody>
          <a:bodyPr lIns="0" tIns="0" rIns="0" bIns="0" anchor="b">
            <a:noAutofit/>
          </a:bodyPr>
          <a:lstStyle>
            <a:lvl1pPr marL="0" indent="0" algn="l">
              <a:lnSpc>
                <a:spcPct val="100000"/>
              </a:lnSpc>
              <a:spcBef>
                <a:spcPts val="0"/>
              </a:spcBef>
              <a:buNone/>
              <a:defRPr lang="en-US" sz="2000" b="1" i="0" kern="1200" cap="all" spc="300" baseline="0" dirty="0">
                <a:solidFill>
                  <a:schemeClr val="tx1"/>
                </a:solidFill>
                <a:latin typeface="+mj-lt"/>
                <a:ea typeface="+mn-ea"/>
                <a:cs typeface="Arial Black" panose="020B0604020202020204" pitchFamily="34" charset="0"/>
              </a:defRPr>
            </a:lvl1pPr>
          </a:lstStyle>
          <a:p>
            <a:r>
              <a:rPr lang="en-US" dirty="0"/>
              <a:t>CLICK TO EDIT MASTER SUBTITLE STYLE</a:t>
            </a:r>
          </a:p>
        </p:txBody>
      </p:sp>
      <p:sp>
        <p:nvSpPr>
          <p:cNvPr id="40" name="Text Placeholder 28">
            <a:extLst>
              <a:ext uri="{FF2B5EF4-FFF2-40B4-BE49-F238E27FC236}">
                <a16:creationId xmlns:a16="http://schemas.microsoft.com/office/drawing/2014/main" id="{7B436DCE-21AD-38E2-5C66-1BA09385112D}"/>
              </a:ext>
            </a:extLst>
          </p:cNvPr>
          <p:cNvSpPr>
            <a:spLocks noGrp="1"/>
          </p:cNvSpPr>
          <p:nvPr>
            <p:ph type="body" sz="quarter" idx="29" hasCustomPrompt="1"/>
          </p:nvPr>
        </p:nvSpPr>
        <p:spPr>
          <a:xfrm>
            <a:off x="851805" y="2553205"/>
            <a:ext cx="5257800" cy="1311566"/>
          </a:xfrm>
        </p:spPr>
        <p:txBody>
          <a:bodyPr vert="horz" lIns="0" tIns="0" rIns="0" bIns="0" rtlCol="0">
            <a:noAutofit/>
          </a:bodyPr>
          <a:lstStyle>
            <a:lvl1pPr marL="0" indent="0">
              <a:buFont typeface="Arial" panose="020B0604020202020204" pitchFamily="34" charset="0"/>
              <a:buChar char="•"/>
              <a:defRPr lang="en-US" sz="1400" spc="0" baseline="0" dirty="0"/>
            </a:lvl1pPr>
          </a:lstStyle>
          <a:p>
            <a:pPr marL="285750" lvl="0" indent="-285750">
              <a:lnSpc>
                <a:spcPct val="100000"/>
              </a:lnSpc>
              <a:spcBef>
                <a:spcPts val="0"/>
              </a:spcBef>
            </a:pPr>
            <a:r>
              <a:rPr lang="en-US" dirty="0"/>
              <a:t>Second level</a:t>
            </a:r>
          </a:p>
          <a:p>
            <a:pPr marL="285750" lvl="0" indent="-285750">
              <a:lnSpc>
                <a:spcPct val="100000"/>
              </a:lnSpc>
              <a:spcBef>
                <a:spcPts val="0"/>
              </a:spcBef>
            </a:pPr>
            <a:endParaRPr lang="en-US" dirty="0"/>
          </a:p>
        </p:txBody>
      </p:sp>
      <p:sp>
        <p:nvSpPr>
          <p:cNvPr id="20" name="Text Placeholder 28">
            <a:extLst>
              <a:ext uri="{FF2B5EF4-FFF2-40B4-BE49-F238E27FC236}">
                <a16:creationId xmlns:a16="http://schemas.microsoft.com/office/drawing/2014/main" id="{3A8FAFF0-E023-1B32-CC58-E8ABA8632D2E}"/>
              </a:ext>
            </a:extLst>
          </p:cNvPr>
          <p:cNvSpPr>
            <a:spLocks noGrp="1"/>
          </p:cNvSpPr>
          <p:nvPr>
            <p:ph type="body" sz="quarter" idx="33" hasCustomPrompt="1"/>
          </p:nvPr>
        </p:nvSpPr>
        <p:spPr>
          <a:xfrm>
            <a:off x="852790" y="4057317"/>
            <a:ext cx="5753520" cy="631867"/>
          </a:xfrm>
        </p:spPr>
        <p:txBody>
          <a:bodyPr lIns="0" tIns="0" rIns="0" bIns="0" anchor="b">
            <a:noAutofit/>
          </a:bodyPr>
          <a:lstStyle>
            <a:lvl1pPr marL="0" indent="0" algn="l">
              <a:lnSpc>
                <a:spcPct val="100000"/>
              </a:lnSpc>
              <a:spcBef>
                <a:spcPts val="0"/>
              </a:spcBef>
              <a:buNone/>
              <a:defRPr lang="en-US" sz="2000" b="1" i="0" kern="1200" cap="all" spc="300" baseline="0" dirty="0">
                <a:solidFill>
                  <a:schemeClr val="tx1"/>
                </a:solidFill>
                <a:latin typeface="+mj-lt"/>
                <a:ea typeface="+mn-ea"/>
                <a:cs typeface="Arial Black" panose="020B0604020202020204" pitchFamily="34" charset="0"/>
              </a:defRPr>
            </a:lvl1pPr>
          </a:lstStyle>
          <a:p>
            <a:r>
              <a:rPr lang="en-US" dirty="0"/>
              <a:t>CLICK TO EDIT MASTER SUBTITLE STYLE</a:t>
            </a:r>
          </a:p>
        </p:txBody>
      </p:sp>
      <p:sp>
        <p:nvSpPr>
          <p:cNvPr id="19" name="Text Placeholder 28">
            <a:extLst>
              <a:ext uri="{FF2B5EF4-FFF2-40B4-BE49-F238E27FC236}">
                <a16:creationId xmlns:a16="http://schemas.microsoft.com/office/drawing/2014/main" id="{B73215FA-B8EB-7DD7-837F-F76B74F83728}"/>
              </a:ext>
            </a:extLst>
          </p:cNvPr>
          <p:cNvSpPr>
            <a:spLocks noGrp="1"/>
          </p:cNvSpPr>
          <p:nvPr>
            <p:ph type="body" sz="quarter" idx="32" hasCustomPrompt="1"/>
          </p:nvPr>
        </p:nvSpPr>
        <p:spPr>
          <a:xfrm>
            <a:off x="851805" y="4746336"/>
            <a:ext cx="5257800" cy="1311566"/>
          </a:xfrm>
        </p:spPr>
        <p:txBody>
          <a:bodyPr vert="horz" lIns="0" tIns="0" rIns="0" bIns="0" rtlCol="0">
            <a:noAutofit/>
          </a:bodyPr>
          <a:lstStyle>
            <a:lvl1pPr marL="0" indent="0">
              <a:buFont typeface="Arial" panose="020B0604020202020204" pitchFamily="34" charset="0"/>
              <a:buChar char="•"/>
              <a:defRPr lang="en-US" sz="1400" spc="0" baseline="0" dirty="0"/>
            </a:lvl1pPr>
          </a:lstStyle>
          <a:p>
            <a:pPr marL="285750" lvl="0" indent="-285750">
              <a:lnSpc>
                <a:spcPct val="100000"/>
              </a:lnSpc>
              <a:spcBef>
                <a:spcPts val="0"/>
              </a:spcBef>
            </a:pPr>
            <a:r>
              <a:rPr lang="en-US" dirty="0"/>
              <a:t>Second level</a:t>
            </a:r>
          </a:p>
          <a:p>
            <a:pPr marL="285750" lvl="0" indent="-285750">
              <a:lnSpc>
                <a:spcPct val="100000"/>
              </a:lnSpc>
              <a:spcBef>
                <a:spcPts val="0"/>
              </a:spcBef>
            </a:pPr>
            <a:endParaRPr lang="en-US" dirty="0"/>
          </a:p>
        </p:txBody>
      </p:sp>
      <p:sp>
        <p:nvSpPr>
          <p:cNvPr id="32" name="Rectangle 31">
            <a:extLst>
              <a:ext uri="{FF2B5EF4-FFF2-40B4-BE49-F238E27FC236}">
                <a16:creationId xmlns:a16="http://schemas.microsoft.com/office/drawing/2014/main" id="{4AED9AA9-2FB1-B400-47C0-803090B07B01}"/>
              </a:ext>
            </a:extLst>
          </p:cNvPr>
          <p:cNvSpPr/>
          <p:nvPr userDrawn="1"/>
        </p:nvSpPr>
        <p:spPr>
          <a:xfrm>
            <a:off x="7793831" y="810843"/>
            <a:ext cx="3091172" cy="5597912"/>
          </a:xfrm>
          <a:prstGeom prst="rect">
            <a:avLst/>
          </a:prstGeom>
          <a:solidFill>
            <a:schemeClr val="accent1">
              <a:alpha val="9323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18" name="Picture Placeholder 17">
            <a:extLst>
              <a:ext uri="{FF2B5EF4-FFF2-40B4-BE49-F238E27FC236}">
                <a16:creationId xmlns:a16="http://schemas.microsoft.com/office/drawing/2014/main" id="{C39E8D03-897F-C49F-D816-03B8BD63013D}"/>
              </a:ext>
            </a:extLst>
          </p:cNvPr>
          <p:cNvSpPr>
            <a:spLocks noGrp="1"/>
          </p:cNvSpPr>
          <p:nvPr>
            <p:ph type="pic" sz="quarter" idx="10"/>
          </p:nvPr>
        </p:nvSpPr>
        <p:spPr>
          <a:xfrm>
            <a:off x="7214510" y="1066373"/>
            <a:ext cx="2243137" cy="4929188"/>
          </a:xfrm>
          <a:solidFill>
            <a:schemeClr val="accent1">
              <a:lumMod val="20000"/>
              <a:lumOff val="80000"/>
            </a:schemeClr>
          </a:solidFill>
        </p:spPr>
        <p:txBody>
          <a:bodyPr anchor="ctr">
            <a:noAutofit/>
          </a:bodyPr>
          <a:lstStyle>
            <a:lvl1pPr algn="ctr">
              <a:defRPr/>
            </a:lvl1pPr>
          </a:lstStyle>
          <a:p>
            <a:r>
              <a:rPr lang="en-US"/>
              <a:t>Click icon to add picture</a:t>
            </a:r>
            <a:endParaRPr lang="en-US" dirty="0"/>
          </a:p>
        </p:txBody>
      </p:sp>
      <p:sp>
        <p:nvSpPr>
          <p:cNvPr id="22" name="Picture Placeholder 17">
            <a:extLst>
              <a:ext uri="{FF2B5EF4-FFF2-40B4-BE49-F238E27FC236}">
                <a16:creationId xmlns:a16="http://schemas.microsoft.com/office/drawing/2014/main" id="{DE571619-8CCB-E378-472D-84C8ED7F8AC4}"/>
              </a:ext>
            </a:extLst>
          </p:cNvPr>
          <p:cNvSpPr>
            <a:spLocks noGrp="1"/>
          </p:cNvSpPr>
          <p:nvPr>
            <p:ph type="pic" sz="quarter" idx="13"/>
          </p:nvPr>
        </p:nvSpPr>
        <p:spPr>
          <a:xfrm>
            <a:off x="9791099" y="1066373"/>
            <a:ext cx="1672682" cy="2278993"/>
          </a:xfrm>
          <a:solidFill>
            <a:schemeClr val="accent1">
              <a:lumMod val="20000"/>
              <a:lumOff val="80000"/>
            </a:schemeClr>
          </a:solidFill>
        </p:spPr>
        <p:txBody>
          <a:bodyPr anchor="ctr">
            <a:noAutofit/>
          </a:bodyPr>
          <a:lstStyle>
            <a:lvl1pPr algn="ctr">
              <a:defRPr/>
            </a:lvl1pPr>
          </a:lstStyle>
          <a:p>
            <a:r>
              <a:rPr lang="en-US"/>
              <a:t>Click icon to add picture</a:t>
            </a:r>
            <a:endParaRPr lang="en-US" dirty="0"/>
          </a:p>
        </p:txBody>
      </p:sp>
      <p:sp>
        <p:nvSpPr>
          <p:cNvPr id="23" name="Picture Placeholder 17">
            <a:extLst>
              <a:ext uri="{FF2B5EF4-FFF2-40B4-BE49-F238E27FC236}">
                <a16:creationId xmlns:a16="http://schemas.microsoft.com/office/drawing/2014/main" id="{4A772672-1696-B0AC-34A7-37560F101DFE}"/>
              </a:ext>
            </a:extLst>
          </p:cNvPr>
          <p:cNvSpPr>
            <a:spLocks noGrp="1"/>
          </p:cNvSpPr>
          <p:nvPr>
            <p:ph type="pic" sz="quarter" idx="14"/>
          </p:nvPr>
        </p:nvSpPr>
        <p:spPr>
          <a:xfrm>
            <a:off x="9791099" y="3716568"/>
            <a:ext cx="1672682" cy="2278993"/>
          </a:xfrm>
          <a:solidFill>
            <a:schemeClr val="accent1">
              <a:lumMod val="20000"/>
              <a:lumOff val="80000"/>
            </a:schemeClr>
          </a:solidFill>
        </p:spPr>
        <p:txBody>
          <a:bodyPr anchor="ctr">
            <a:noAutofit/>
          </a:bodyPr>
          <a:lstStyle>
            <a:lvl1pPr algn="ctr">
              <a:defRPr/>
            </a:lvl1pPr>
          </a:lstStyle>
          <a:p>
            <a:r>
              <a:rPr lang="en-US"/>
              <a:t>Click icon to add picture</a:t>
            </a:r>
            <a:endParaRPr lang="en-US" dirty="0"/>
          </a:p>
        </p:txBody>
      </p:sp>
      <p:sp>
        <p:nvSpPr>
          <p:cNvPr id="2" name="Footer Placeholder 1">
            <a:extLst>
              <a:ext uri="{FF2B5EF4-FFF2-40B4-BE49-F238E27FC236}">
                <a16:creationId xmlns:a16="http://schemas.microsoft.com/office/drawing/2014/main" id="{5A615220-DA65-3A8D-609D-95B6D86B192A}"/>
              </a:ext>
            </a:extLst>
          </p:cNvPr>
          <p:cNvSpPr>
            <a:spLocks noGrp="1"/>
          </p:cNvSpPr>
          <p:nvPr>
            <p:ph type="ftr" sz="quarter" idx="34"/>
          </p:nvPr>
        </p:nvSpPr>
        <p:spPr/>
        <p:txBody>
          <a:bodyPr/>
          <a:lstStyle/>
          <a:p>
            <a:r>
              <a:rPr lang="en-US" dirty="0"/>
              <a:t>Presentation Title</a:t>
            </a:r>
          </a:p>
        </p:txBody>
      </p:sp>
      <p:sp>
        <p:nvSpPr>
          <p:cNvPr id="3" name="Slide Number Placeholder 2">
            <a:extLst>
              <a:ext uri="{FF2B5EF4-FFF2-40B4-BE49-F238E27FC236}">
                <a16:creationId xmlns:a16="http://schemas.microsoft.com/office/drawing/2014/main" id="{6AC2A57F-F2BF-F3B3-9D45-5DCD2608D80C}"/>
              </a:ext>
            </a:extLst>
          </p:cNvPr>
          <p:cNvSpPr>
            <a:spLocks noGrp="1"/>
          </p:cNvSpPr>
          <p:nvPr>
            <p:ph type="sldNum" sz="quarter" idx="35"/>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799200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821385B8-472C-422F-2A52-C71336190A24}"/>
              </a:ext>
            </a:extLst>
          </p:cNvPr>
          <p:cNvSpPr>
            <a:spLocks noGrp="1"/>
          </p:cNvSpPr>
          <p:nvPr>
            <p:ph type="title" hasCustomPrompt="1"/>
          </p:nvPr>
        </p:nvSpPr>
        <p:spPr>
          <a:xfrm>
            <a:off x="850168" y="876301"/>
            <a:ext cx="10122632" cy="652054"/>
          </a:xfrm>
        </p:spPr>
        <p:txBody>
          <a:bodyPr anchor="ctr">
            <a:noAutofit/>
          </a:bodyPr>
          <a:lstStyle>
            <a:lvl1pPr algn="ctr">
              <a:defRPr sz="3600" baseline="0"/>
            </a:lvl1pPr>
          </a:lstStyle>
          <a:p>
            <a:r>
              <a:rPr lang="en-US" dirty="0"/>
              <a:t>CLICK TO EDIT MASTER TITLE</a:t>
            </a:r>
          </a:p>
        </p:txBody>
      </p:sp>
      <p:sp>
        <p:nvSpPr>
          <p:cNvPr id="2" name="Oval 1">
            <a:extLst>
              <a:ext uri="{FF2B5EF4-FFF2-40B4-BE49-F238E27FC236}">
                <a16:creationId xmlns:a16="http://schemas.microsoft.com/office/drawing/2014/main" id="{9DE7CA9C-8486-4EA1-8701-DB28FF478598}"/>
              </a:ext>
            </a:extLst>
          </p:cNvPr>
          <p:cNvSpPr/>
          <p:nvPr userDrawn="1"/>
        </p:nvSpPr>
        <p:spPr>
          <a:xfrm>
            <a:off x="2060160" y="2070777"/>
            <a:ext cx="956930" cy="956930"/>
          </a:xfrm>
          <a:prstGeom prst="ellipse">
            <a:avLst/>
          </a:prstGeom>
          <a:solidFill>
            <a:schemeClr val="accent1">
              <a:alpha val="7449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26" name="Picture Placeholder 13">
            <a:extLst>
              <a:ext uri="{FF2B5EF4-FFF2-40B4-BE49-F238E27FC236}">
                <a16:creationId xmlns:a16="http://schemas.microsoft.com/office/drawing/2014/main" id="{5C378C59-971F-BF38-742D-D95B205A12CA}"/>
              </a:ext>
            </a:extLst>
          </p:cNvPr>
          <p:cNvSpPr>
            <a:spLocks noGrp="1"/>
          </p:cNvSpPr>
          <p:nvPr>
            <p:ph type="pic" sz="quarter" idx="32"/>
          </p:nvPr>
        </p:nvSpPr>
        <p:spPr>
          <a:xfrm>
            <a:off x="1540257" y="2001750"/>
            <a:ext cx="1159161" cy="1036101"/>
          </a:xfrm>
          <a:noFill/>
        </p:spPr>
        <p:txBody>
          <a:bodyPr anchor="ctr">
            <a:noAutofit/>
          </a:bodyPr>
          <a:lstStyle>
            <a:lvl1pPr algn="ctr">
              <a:defRPr sz="1600"/>
            </a:lvl1pPr>
          </a:lstStyle>
          <a:p>
            <a:r>
              <a:rPr lang="en-US"/>
              <a:t>Click icon to add picture</a:t>
            </a:r>
            <a:endParaRPr lang="en-US" dirty="0"/>
          </a:p>
        </p:txBody>
      </p:sp>
      <p:sp>
        <p:nvSpPr>
          <p:cNvPr id="21" name="Subtitle 2">
            <a:extLst>
              <a:ext uri="{FF2B5EF4-FFF2-40B4-BE49-F238E27FC236}">
                <a16:creationId xmlns:a16="http://schemas.microsoft.com/office/drawing/2014/main" id="{3BAF3E19-6FBE-8CBB-4079-33F65C860D3F}"/>
              </a:ext>
            </a:extLst>
          </p:cNvPr>
          <p:cNvSpPr>
            <a:spLocks noGrp="1"/>
          </p:cNvSpPr>
          <p:nvPr>
            <p:ph type="subTitle" idx="1" hasCustomPrompt="1"/>
          </p:nvPr>
        </p:nvSpPr>
        <p:spPr>
          <a:xfrm>
            <a:off x="844257" y="3029583"/>
            <a:ext cx="2940863" cy="1002007"/>
          </a:xfrm>
        </p:spPr>
        <p:txBody>
          <a:bodyPr anchor="b">
            <a:noAutofit/>
          </a:bodyPr>
          <a:lstStyle>
            <a:lvl1pPr marL="0" indent="0" algn="l">
              <a:lnSpc>
                <a:spcPct val="100000"/>
              </a:lnSpc>
              <a:buNone/>
              <a:defRPr sz="2000" b="1" i="0" cap="all" spc="300" baseline="0">
                <a:latin typeface="+mj-lt"/>
                <a:cs typeface="Arial Black"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Content Placeholder 2">
            <a:extLst>
              <a:ext uri="{FF2B5EF4-FFF2-40B4-BE49-F238E27FC236}">
                <a16:creationId xmlns:a16="http://schemas.microsoft.com/office/drawing/2014/main" id="{16C42666-9F54-E92B-0327-85CCBAD21F0A}"/>
              </a:ext>
            </a:extLst>
          </p:cNvPr>
          <p:cNvSpPr>
            <a:spLocks noGrp="1"/>
          </p:cNvSpPr>
          <p:nvPr>
            <p:ph idx="10" hasCustomPrompt="1"/>
          </p:nvPr>
        </p:nvSpPr>
        <p:spPr>
          <a:xfrm>
            <a:off x="844257" y="4053021"/>
            <a:ext cx="2944737" cy="2284667"/>
          </a:xfrm>
        </p:spPr>
        <p:txBody>
          <a:bodyPr lIns="0" tIns="0" rIns="0" bIns="0">
            <a:noAutofit/>
          </a:bodyPr>
          <a:lstStyle>
            <a:lvl1pPr marL="285750" indent="-285750">
              <a:lnSpc>
                <a:spcPct val="100000"/>
              </a:lnSpc>
              <a:buFont typeface="Arial" panose="020B0604020202020204" pitchFamily="34" charset="0"/>
              <a:buChar char="•"/>
              <a:defRPr sz="1400" b="0" i="0">
                <a:latin typeface="+mn-lt"/>
              </a:defRPr>
            </a:lvl1pPr>
            <a:lvl2pPr marL="800100" indent="-342900">
              <a:lnSpc>
                <a:spcPct val="100000"/>
              </a:lnSpc>
              <a:buFont typeface="Arial" panose="020B0604020202020204" pitchFamily="34" charset="0"/>
              <a:buChar char="•"/>
              <a:defRPr sz="1400" b="0" i="0">
                <a:latin typeface="+mn-lt"/>
              </a:defRPr>
            </a:lvl2pPr>
            <a:lvl3pPr marL="1200150" indent="-285750">
              <a:lnSpc>
                <a:spcPct val="100000"/>
              </a:lnSpc>
              <a:buFont typeface="Arial" panose="020B0604020202020204" pitchFamily="34" charset="0"/>
              <a:buChar char="•"/>
              <a:defRPr sz="1400" b="0" i="0">
                <a:latin typeface="+mn-lt"/>
              </a:defRPr>
            </a:lvl3pPr>
            <a:lvl4pPr marL="1657350" indent="-285750">
              <a:lnSpc>
                <a:spcPct val="100000"/>
              </a:lnSpc>
              <a:buFont typeface="Arial" panose="020B0604020202020204" pitchFamily="34" charset="0"/>
              <a:buChar char="•"/>
              <a:defRPr sz="1400" b="0" i="0">
                <a:latin typeface="+mn-lt"/>
              </a:defRPr>
            </a:lvl4pPr>
            <a:lvl5pPr marL="2114550" indent="-285750">
              <a:lnSpc>
                <a:spcPct val="100000"/>
              </a:lnSpc>
              <a:buFont typeface="Arial" panose="020B0604020202020204" pitchFamily="34" charset="0"/>
              <a:buChar char="•"/>
              <a:defRPr sz="1400" b="0" i="0">
                <a:latin typeface="+mn-lt"/>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Oval 2">
            <a:extLst>
              <a:ext uri="{FF2B5EF4-FFF2-40B4-BE49-F238E27FC236}">
                <a16:creationId xmlns:a16="http://schemas.microsoft.com/office/drawing/2014/main" id="{FCFF2E1B-0868-370D-4DD5-C9FAA608FAF8}"/>
              </a:ext>
            </a:extLst>
          </p:cNvPr>
          <p:cNvSpPr/>
          <p:nvPr userDrawn="1"/>
        </p:nvSpPr>
        <p:spPr>
          <a:xfrm>
            <a:off x="5617535" y="2070777"/>
            <a:ext cx="956930" cy="956930"/>
          </a:xfrm>
          <a:prstGeom prst="ellipse">
            <a:avLst/>
          </a:prstGeom>
          <a:solidFill>
            <a:schemeClr val="accent1">
              <a:alpha val="7449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14" name="Picture Placeholder 13">
            <a:extLst>
              <a:ext uri="{FF2B5EF4-FFF2-40B4-BE49-F238E27FC236}">
                <a16:creationId xmlns:a16="http://schemas.microsoft.com/office/drawing/2014/main" id="{0B4A9B4F-A838-18BA-A205-674E6E13EB45}"/>
              </a:ext>
            </a:extLst>
          </p:cNvPr>
          <p:cNvSpPr>
            <a:spLocks noGrp="1"/>
          </p:cNvSpPr>
          <p:nvPr>
            <p:ph type="pic" sz="quarter" idx="30"/>
          </p:nvPr>
        </p:nvSpPr>
        <p:spPr>
          <a:xfrm>
            <a:off x="5107541" y="2001750"/>
            <a:ext cx="1159161" cy="1036101"/>
          </a:xfrm>
          <a:noFill/>
        </p:spPr>
        <p:txBody>
          <a:bodyPr anchor="ctr">
            <a:noAutofit/>
          </a:bodyPr>
          <a:lstStyle>
            <a:lvl1pPr algn="ctr">
              <a:defRPr sz="1600"/>
            </a:lvl1pPr>
          </a:lstStyle>
          <a:p>
            <a:r>
              <a:rPr lang="en-US"/>
              <a:t>Click icon to add picture</a:t>
            </a:r>
            <a:endParaRPr lang="en-US" dirty="0"/>
          </a:p>
        </p:txBody>
      </p:sp>
      <p:sp>
        <p:nvSpPr>
          <p:cNvPr id="31" name="Text Placeholder 28">
            <a:extLst>
              <a:ext uri="{FF2B5EF4-FFF2-40B4-BE49-F238E27FC236}">
                <a16:creationId xmlns:a16="http://schemas.microsoft.com/office/drawing/2014/main" id="{35959781-AA1F-7789-57AC-F3583B408E73}"/>
              </a:ext>
            </a:extLst>
          </p:cNvPr>
          <p:cNvSpPr>
            <a:spLocks noGrp="1"/>
          </p:cNvSpPr>
          <p:nvPr>
            <p:ph type="body" sz="quarter" idx="28" hasCustomPrompt="1"/>
          </p:nvPr>
        </p:nvSpPr>
        <p:spPr>
          <a:xfrm>
            <a:off x="4617227" y="3064120"/>
            <a:ext cx="2940864" cy="988902"/>
          </a:xfrm>
        </p:spPr>
        <p:txBody>
          <a:bodyPr lIns="0" tIns="0" rIns="0" bIns="0" anchor="b">
            <a:noAutofit/>
          </a:bodyPr>
          <a:lstStyle>
            <a:lvl1pPr marL="0" indent="0" algn="l">
              <a:lnSpc>
                <a:spcPct val="100000"/>
              </a:lnSpc>
              <a:spcBef>
                <a:spcPts val="0"/>
              </a:spcBef>
              <a:buNone/>
              <a:defRPr lang="en-US" sz="2000" b="1" i="0" kern="1200" cap="all" spc="300" baseline="0" dirty="0">
                <a:solidFill>
                  <a:schemeClr val="tx1"/>
                </a:solidFill>
                <a:latin typeface="+mj-lt"/>
                <a:ea typeface="+mn-ea"/>
                <a:cs typeface="Arial Black" panose="020B0604020202020204" pitchFamily="34" charset="0"/>
              </a:defRPr>
            </a:lvl1pPr>
          </a:lstStyle>
          <a:p>
            <a:r>
              <a:rPr lang="en-US" dirty="0"/>
              <a:t>CLICK TO EDIT MASTER SUBTITLE STYLE</a:t>
            </a:r>
          </a:p>
        </p:txBody>
      </p:sp>
      <p:sp>
        <p:nvSpPr>
          <p:cNvPr id="24" name="Content Placeholder 2">
            <a:extLst>
              <a:ext uri="{FF2B5EF4-FFF2-40B4-BE49-F238E27FC236}">
                <a16:creationId xmlns:a16="http://schemas.microsoft.com/office/drawing/2014/main" id="{73AFA26A-367B-C958-6FDA-30DC18B38549}"/>
              </a:ext>
            </a:extLst>
          </p:cNvPr>
          <p:cNvSpPr>
            <a:spLocks noGrp="1"/>
          </p:cNvSpPr>
          <p:nvPr>
            <p:ph idx="12" hasCustomPrompt="1"/>
          </p:nvPr>
        </p:nvSpPr>
        <p:spPr>
          <a:xfrm>
            <a:off x="4617226" y="4066126"/>
            <a:ext cx="2944737" cy="2284667"/>
          </a:xfrm>
        </p:spPr>
        <p:txBody>
          <a:bodyPr tIns="0" bIns="0">
            <a:noAutofit/>
          </a:bodyPr>
          <a:lstStyle>
            <a:lvl1pPr marL="285750" indent="-285750">
              <a:lnSpc>
                <a:spcPct val="100000"/>
              </a:lnSpc>
              <a:buFont typeface="Arial" panose="020B0604020202020204" pitchFamily="34" charset="0"/>
              <a:buChar char="•"/>
              <a:defRPr sz="1400" b="0" i="0">
                <a:latin typeface="+mn-lt"/>
              </a:defRPr>
            </a:lvl1pPr>
            <a:lvl2pPr marL="800100" indent="-342900">
              <a:lnSpc>
                <a:spcPct val="100000"/>
              </a:lnSpc>
              <a:buFont typeface="Arial" panose="020B0604020202020204" pitchFamily="34" charset="0"/>
              <a:buChar char="•"/>
              <a:defRPr sz="1400" b="0" i="0">
                <a:latin typeface="+mn-lt"/>
              </a:defRPr>
            </a:lvl2pPr>
            <a:lvl3pPr marL="1200150" indent="-285750">
              <a:lnSpc>
                <a:spcPct val="100000"/>
              </a:lnSpc>
              <a:buFont typeface="Arial" panose="020B0604020202020204" pitchFamily="34" charset="0"/>
              <a:buChar char="•"/>
              <a:defRPr sz="1400" b="0" i="0">
                <a:latin typeface="+mn-lt"/>
              </a:defRPr>
            </a:lvl3pPr>
            <a:lvl4pPr marL="1657350" indent="-285750">
              <a:lnSpc>
                <a:spcPct val="100000"/>
              </a:lnSpc>
              <a:buFont typeface="Arial" panose="020B0604020202020204" pitchFamily="34" charset="0"/>
              <a:buChar char="•"/>
              <a:defRPr sz="1400" b="0" i="0">
                <a:latin typeface="+mn-lt"/>
              </a:defRPr>
            </a:lvl4pPr>
            <a:lvl5pPr marL="2114550" indent="-285750">
              <a:lnSpc>
                <a:spcPct val="100000"/>
              </a:lnSpc>
              <a:buFont typeface="Arial" panose="020B0604020202020204" pitchFamily="34" charset="0"/>
              <a:buChar char="•"/>
              <a:defRPr sz="1400" b="0" i="0">
                <a:latin typeface="+mn-lt"/>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Oval 3">
            <a:extLst>
              <a:ext uri="{FF2B5EF4-FFF2-40B4-BE49-F238E27FC236}">
                <a16:creationId xmlns:a16="http://schemas.microsoft.com/office/drawing/2014/main" id="{BE993317-B15E-4278-C4C8-D2C8F54AED79}"/>
              </a:ext>
            </a:extLst>
          </p:cNvPr>
          <p:cNvSpPr/>
          <p:nvPr userDrawn="1"/>
        </p:nvSpPr>
        <p:spPr>
          <a:xfrm>
            <a:off x="8836567" y="2070777"/>
            <a:ext cx="956930" cy="956930"/>
          </a:xfrm>
          <a:prstGeom prst="ellipse">
            <a:avLst/>
          </a:prstGeom>
          <a:solidFill>
            <a:schemeClr val="accent1">
              <a:alpha val="7449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25" name="Picture Placeholder 13">
            <a:extLst>
              <a:ext uri="{FF2B5EF4-FFF2-40B4-BE49-F238E27FC236}">
                <a16:creationId xmlns:a16="http://schemas.microsoft.com/office/drawing/2014/main" id="{320E0A84-9337-4401-9D13-157978C60776}"/>
              </a:ext>
            </a:extLst>
          </p:cNvPr>
          <p:cNvSpPr>
            <a:spLocks noGrp="1"/>
          </p:cNvSpPr>
          <p:nvPr>
            <p:ph type="pic" sz="quarter" idx="31"/>
          </p:nvPr>
        </p:nvSpPr>
        <p:spPr>
          <a:xfrm>
            <a:off x="8333421" y="2004710"/>
            <a:ext cx="1159161" cy="1036101"/>
          </a:xfrm>
          <a:noFill/>
        </p:spPr>
        <p:txBody>
          <a:bodyPr anchor="ctr">
            <a:noAutofit/>
          </a:bodyPr>
          <a:lstStyle>
            <a:lvl1pPr algn="ctr">
              <a:defRPr sz="1600"/>
            </a:lvl1pPr>
          </a:lstStyle>
          <a:p>
            <a:r>
              <a:rPr lang="en-US"/>
              <a:t>Click icon to add picture</a:t>
            </a:r>
            <a:endParaRPr lang="en-US" dirty="0"/>
          </a:p>
        </p:txBody>
      </p:sp>
      <p:sp>
        <p:nvSpPr>
          <p:cNvPr id="32" name="Text Placeholder 28">
            <a:extLst>
              <a:ext uri="{FF2B5EF4-FFF2-40B4-BE49-F238E27FC236}">
                <a16:creationId xmlns:a16="http://schemas.microsoft.com/office/drawing/2014/main" id="{AC8F3009-6B00-DF9F-8517-05A826556634}"/>
              </a:ext>
            </a:extLst>
          </p:cNvPr>
          <p:cNvSpPr>
            <a:spLocks noGrp="1"/>
          </p:cNvSpPr>
          <p:nvPr>
            <p:ph type="body" sz="quarter" idx="29" hasCustomPrompt="1"/>
          </p:nvPr>
        </p:nvSpPr>
        <p:spPr>
          <a:xfrm>
            <a:off x="8403008" y="3029583"/>
            <a:ext cx="2940864" cy="988902"/>
          </a:xfrm>
        </p:spPr>
        <p:txBody>
          <a:bodyPr lIns="0" tIns="0" rIns="0" bIns="0" anchor="b">
            <a:noAutofit/>
          </a:bodyPr>
          <a:lstStyle>
            <a:lvl1pPr marL="0" indent="0" algn="l">
              <a:lnSpc>
                <a:spcPct val="100000"/>
              </a:lnSpc>
              <a:spcBef>
                <a:spcPts val="0"/>
              </a:spcBef>
              <a:buNone/>
              <a:defRPr lang="en-US" sz="2000" b="1" i="0" kern="1200" cap="all" spc="300" baseline="0" dirty="0">
                <a:solidFill>
                  <a:schemeClr val="tx1"/>
                </a:solidFill>
                <a:latin typeface="+mj-lt"/>
                <a:ea typeface="+mn-ea"/>
                <a:cs typeface="Arial Black" panose="020B0604020202020204" pitchFamily="34" charset="0"/>
              </a:defRPr>
            </a:lvl1pPr>
          </a:lstStyle>
          <a:p>
            <a:r>
              <a:rPr lang="en-US" dirty="0"/>
              <a:t>CLICK TO EDIT MASTER SUBTITLE STYLE</a:t>
            </a:r>
          </a:p>
        </p:txBody>
      </p:sp>
      <p:sp>
        <p:nvSpPr>
          <p:cNvPr id="23" name="Content Placeholder 2">
            <a:extLst>
              <a:ext uri="{FF2B5EF4-FFF2-40B4-BE49-F238E27FC236}">
                <a16:creationId xmlns:a16="http://schemas.microsoft.com/office/drawing/2014/main" id="{B51E11FB-D524-5781-B4B3-F6E5484F19F3}"/>
              </a:ext>
            </a:extLst>
          </p:cNvPr>
          <p:cNvSpPr>
            <a:spLocks noGrp="1"/>
          </p:cNvSpPr>
          <p:nvPr>
            <p:ph idx="11" hasCustomPrompt="1"/>
          </p:nvPr>
        </p:nvSpPr>
        <p:spPr>
          <a:xfrm>
            <a:off x="8398539" y="4031589"/>
            <a:ext cx="2944737" cy="2284667"/>
          </a:xfrm>
        </p:spPr>
        <p:txBody>
          <a:bodyPr tIns="0" bIns="0">
            <a:noAutofit/>
          </a:bodyPr>
          <a:lstStyle>
            <a:lvl1pPr marL="285750" indent="-285750">
              <a:lnSpc>
                <a:spcPct val="100000"/>
              </a:lnSpc>
              <a:buFont typeface="Arial" panose="020B0604020202020204" pitchFamily="34" charset="0"/>
              <a:buChar char="•"/>
              <a:defRPr sz="1400" b="0" i="0">
                <a:latin typeface="+mn-lt"/>
              </a:defRPr>
            </a:lvl1pPr>
            <a:lvl2pPr marL="800100" indent="-342900">
              <a:lnSpc>
                <a:spcPct val="100000"/>
              </a:lnSpc>
              <a:buFont typeface="Arial" panose="020B0604020202020204" pitchFamily="34" charset="0"/>
              <a:buChar char="•"/>
              <a:defRPr sz="1400" b="0" i="0">
                <a:latin typeface="+mn-lt"/>
              </a:defRPr>
            </a:lvl2pPr>
            <a:lvl3pPr marL="1200150" indent="-285750">
              <a:lnSpc>
                <a:spcPct val="100000"/>
              </a:lnSpc>
              <a:buFont typeface="Arial" panose="020B0604020202020204" pitchFamily="34" charset="0"/>
              <a:buChar char="•"/>
              <a:defRPr sz="1400" b="0" i="0">
                <a:latin typeface="+mn-lt"/>
              </a:defRPr>
            </a:lvl3pPr>
            <a:lvl4pPr marL="1657350" indent="-285750">
              <a:lnSpc>
                <a:spcPct val="100000"/>
              </a:lnSpc>
              <a:buFont typeface="Arial" panose="020B0604020202020204" pitchFamily="34" charset="0"/>
              <a:buChar char="•"/>
              <a:defRPr sz="1400" b="0" i="0">
                <a:latin typeface="+mn-lt"/>
              </a:defRPr>
            </a:lvl4pPr>
            <a:lvl5pPr marL="2114550" indent="-285750">
              <a:lnSpc>
                <a:spcPct val="100000"/>
              </a:lnSpc>
              <a:buFont typeface="Arial" panose="020B0604020202020204" pitchFamily="34" charset="0"/>
              <a:buChar char="•"/>
              <a:defRPr sz="1400" b="0" i="0">
                <a:latin typeface="+mn-lt"/>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A466B1E6-E67B-3B07-B464-6C782D2D21E7}"/>
              </a:ext>
            </a:extLst>
          </p:cNvPr>
          <p:cNvSpPr>
            <a:spLocks noGrp="1"/>
          </p:cNvSpPr>
          <p:nvPr>
            <p:ph type="ftr" sz="quarter" idx="33"/>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2B63D2A3-D5E9-1D68-8AB2-1DB5C21E9126}"/>
              </a:ext>
            </a:extLst>
          </p:cNvPr>
          <p:cNvSpPr>
            <a:spLocks noGrp="1"/>
          </p:cNvSpPr>
          <p:nvPr>
            <p:ph type="sldNum" sz="quarter" idx="34"/>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4351659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Title 21">
            <a:extLst>
              <a:ext uri="{FF2B5EF4-FFF2-40B4-BE49-F238E27FC236}">
                <a16:creationId xmlns:a16="http://schemas.microsoft.com/office/drawing/2014/main" id="{592F592C-CC3F-8FC0-DAF8-24019474CAB1}"/>
              </a:ext>
            </a:extLst>
          </p:cNvPr>
          <p:cNvSpPr>
            <a:spLocks noGrp="1"/>
          </p:cNvSpPr>
          <p:nvPr>
            <p:ph type="title" hasCustomPrompt="1"/>
          </p:nvPr>
        </p:nvSpPr>
        <p:spPr>
          <a:xfrm>
            <a:off x="847384" y="884982"/>
            <a:ext cx="5744335" cy="979204"/>
          </a:xfrm>
        </p:spPr>
        <p:txBody>
          <a:bodyPr lIns="0" tIns="0" rIns="0" bIns="0" anchor="t">
            <a:noAutofit/>
          </a:bodyPr>
          <a:lstStyle>
            <a:lvl1pPr>
              <a:defRPr sz="3600" baseline="0">
                <a:latin typeface="+mj-lt"/>
              </a:defRPr>
            </a:lvl1pPr>
          </a:lstStyle>
          <a:p>
            <a:r>
              <a:rPr lang="en-US" dirty="0"/>
              <a:t>CLICK TO EDIT MASTER TITLE</a:t>
            </a:r>
          </a:p>
        </p:txBody>
      </p:sp>
      <p:sp>
        <p:nvSpPr>
          <p:cNvPr id="13" name="Text Placeholder 2">
            <a:extLst>
              <a:ext uri="{FF2B5EF4-FFF2-40B4-BE49-F238E27FC236}">
                <a16:creationId xmlns:a16="http://schemas.microsoft.com/office/drawing/2014/main" id="{ED5AF112-F5BD-9AA8-0E64-A6972333DDB1}"/>
              </a:ext>
            </a:extLst>
          </p:cNvPr>
          <p:cNvSpPr>
            <a:spLocks noGrp="1"/>
          </p:cNvSpPr>
          <p:nvPr>
            <p:ph type="body" idx="1"/>
          </p:nvPr>
        </p:nvSpPr>
        <p:spPr>
          <a:xfrm>
            <a:off x="855915" y="2046038"/>
            <a:ext cx="4831207" cy="3568139"/>
          </a:xfrm>
        </p:spPr>
        <p:txBody>
          <a:bodyPr lIns="0" tIns="0" rIns="0" bIns="0">
            <a:no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Picture Placeholder 8">
            <a:extLst>
              <a:ext uri="{FF2B5EF4-FFF2-40B4-BE49-F238E27FC236}">
                <a16:creationId xmlns:a16="http://schemas.microsoft.com/office/drawing/2014/main" id="{DD9A5508-A146-4C36-FF14-5B78325C526D}"/>
              </a:ext>
            </a:extLst>
          </p:cNvPr>
          <p:cNvSpPr>
            <a:spLocks noGrp="1"/>
          </p:cNvSpPr>
          <p:nvPr>
            <p:ph type="pic" sz="quarter" idx="12"/>
          </p:nvPr>
        </p:nvSpPr>
        <p:spPr>
          <a:xfrm>
            <a:off x="7868966" y="1112838"/>
            <a:ext cx="3475649" cy="4975225"/>
          </a:xfrm>
          <a:solidFill>
            <a:schemeClr val="accent1">
              <a:lumMod val="20000"/>
              <a:lumOff val="80000"/>
            </a:schemeClr>
          </a:solidFill>
        </p:spPr>
        <p:txBody>
          <a:bodyPr anchor="ctr"/>
          <a:lstStyle>
            <a:lvl1pPr algn="ctr">
              <a:defRPr/>
            </a:lvl1pPr>
          </a:lstStyle>
          <a:p>
            <a:r>
              <a:rPr lang="en-US"/>
              <a:t>Click icon to add picture</a:t>
            </a:r>
            <a:endParaRPr lang="en-US" dirty="0"/>
          </a:p>
        </p:txBody>
      </p:sp>
      <p:sp>
        <p:nvSpPr>
          <p:cNvPr id="14" name="Text Placeholder 10">
            <a:extLst>
              <a:ext uri="{FF2B5EF4-FFF2-40B4-BE49-F238E27FC236}">
                <a16:creationId xmlns:a16="http://schemas.microsoft.com/office/drawing/2014/main" id="{104F5115-4987-5C8E-E191-E06A29A553D3}"/>
              </a:ext>
            </a:extLst>
          </p:cNvPr>
          <p:cNvSpPr>
            <a:spLocks noGrp="1"/>
          </p:cNvSpPr>
          <p:nvPr>
            <p:ph type="body" sz="quarter" idx="13"/>
          </p:nvPr>
        </p:nvSpPr>
        <p:spPr>
          <a:xfrm>
            <a:off x="7010733" y="2803273"/>
            <a:ext cx="2121408" cy="2121408"/>
          </a:xfrm>
          <a:prstGeom prst="ellipse">
            <a:avLst/>
          </a:prstGeom>
          <a:solidFill>
            <a:schemeClr val="accent1">
              <a:alpha val="89000"/>
            </a:schemeClr>
          </a:solidFill>
        </p:spPr>
        <p:txBody>
          <a:bodyPr/>
          <a:lstStyle>
            <a:lvl1pPr>
              <a:defRPr sz="300">
                <a:solidFill>
                  <a:schemeClr val="accent1">
                    <a:alpha val="0"/>
                  </a:schemeClr>
                </a:solidFill>
              </a:defRPr>
            </a:lvl1pPr>
          </a:lstStyle>
          <a:p>
            <a:pPr lvl="0"/>
            <a:r>
              <a:rPr lang="en-US"/>
              <a:t>Click to edit Master text styles</a:t>
            </a:r>
          </a:p>
        </p:txBody>
      </p:sp>
      <p:sp>
        <p:nvSpPr>
          <p:cNvPr id="15" name="Text Placeholder 10">
            <a:extLst>
              <a:ext uri="{FF2B5EF4-FFF2-40B4-BE49-F238E27FC236}">
                <a16:creationId xmlns:a16="http://schemas.microsoft.com/office/drawing/2014/main" id="{1EA969D2-43E7-374C-2BD3-3ED94ADEAE97}"/>
              </a:ext>
            </a:extLst>
          </p:cNvPr>
          <p:cNvSpPr>
            <a:spLocks noGrp="1"/>
          </p:cNvSpPr>
          <p:nvPr>
            <p:ph type="body" sz="quarter" idx="14"/>
          </p:nvPr>
        </p:nvSpPr>
        <p:spPr>
          <a:xfrm>
            <a:off x="11258537" y="4711495"/>
            <a:ext cx="192024" cy="1033272"/>
          </a:xfrm>
          <a:prstGeom prst="rect">
            <a:avLst/>
          </a:prstGeom>
          <a:solidFill>
            <a:schemeClr val="accent1">
              <a:alpha val="83000"/>
            </a:schemeClr>
          </a:solidFill>
        </p:spPr>
        <p:txBody>
          <a:bodyPr/>
          <a:lstStyle>
            <a:lvl1pPr>
              <a:defRPr sz="300">
                <a:solidFill>
                  <a:schemeClr val="accent1">
                    <a:alpha val="0"/>
                  </a:schemeClr>
                </a:solidFill>
              </a:defRPr>
            </a:lvl1pPr>
          </a:lstStyle>
          <a:p>
            <a:pPr lvl="0"/>
            <a:r>
              <a:rPr lang="en-US"/>
              <a:t>Click to edit Master text styles</a:t>
            </a:r>
          </a:p>
        </p:txBody>
      </p:sp>
      <p:sp>
        <p:nvSpPr>
          <p:cNvPr id="3" name="Footer Placeholder 2">
            <a:extLst>
              <a:ext uri="{FF2B5EF4-FFF2-40B4-BE49-F238E27FC236}">
                <a16:creationId xmlns:a16="http://schemas.microsoft.com/office/drawing/2014/main" id="{8DE7E217-DB17-AA1B-8753-DBFDF42AB32F}"/>
              </a:ext>
            </a:extLst>
          </p:cNvPr>
          <p:cNvSpPr>
            <a:spLocks noGrp="1"/>
          </p:cNvSpPr>
          <p:nvPr>
            <p:ph type="ftr" sz="quarter" idx="10"/>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CD6FA3F1-16D7-20B8-B929-59317A576C99}"/>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83057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Large walking intersection with one lone person">
            <a:extLst>
              <a:ext uri="{FF2B5EF4-FFF2-40B4-BE49-F238E27FC236}">
                <a16:creationId xmlns:a16="http://schemas.microsoft.com/office/drawing/2014/main" id="{09010683-ED2B-BF6C-90F9-AF09D38DB677}"/>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7000" contrast="5000"/>
                    </a14:imgEffect>
                  </a14:imgLayer>
                </a14:imgProps>
              </a:ext>
              <a:ext uri="{28A0092B-C50C-407E-A947-70E740481C1C}">
                <a14:useLocalDpi xmlns:a14="http://schemas.microsoft.com/office/drawing/2010/main"/>
              </a:ext>
            </a:extLst>
          </a:blip>
          <a:srcRect/>
          <a:stretch/>
        </p:blipFill>
        <p:spPr>
          <a:xfrm>
            <a:off x="0" y="1"/>
            <a:ext cx="11811000" cy="6858000"/>
          </a:xfrm>
          <a:prstGeom prst="rect">
            <a:avLst/>
          </a:prstGeom>
        </p:spPr>
      </p:pic>
      <p:sp>
        <p:nvSpPr>
          <p:cNvPr id="13" name="Freeform 12">
            <a:extLst>
              <a:ext uri="{FF2B5EF4-FFF2-40B4-BE49-F238E27FC236}">
                <a16:creationId xmlns:a16="http://schemas.microsoft.com/office/drawing/2014/main" id="{C7A66511-B85E-197E-52D6-398E0BABD4A3}"/>
              </a:ext>
            </a:extLst>
          </p:cNvPr>
          <p:cNvSpPr/>
          <p:nvPr userDrawn="1"/>
        </p:nvSpPr>
        <p:spPr>
          <a:xfrm>
            <a:off x="777819" y="0"/>
            <a:ext cx="8272488" cy="6858000"/>
          </a:xfrm>
          <a:custGeom>
            <a:avLst/>
            <a:gdLst>
              <a:gd name="connsiteX0" fmla="*/ 2449074 w 8272488"/>
              <a:gd name="connsiteY0" fmla="*/ 0 h 6858000"/>
              <a:gd name="connsiteX1" fmla="*/ 5823415 w 8272488"/>
              <a:gd name="connsiteY1" fmla="*/ 0 h 6858000"/>
              <a:gd name="connsiteX2" fmla="*/ 5929477 w 8272488"/>
              <a:gd name="connsiteY2" fmla="*/ 47950 h 6858000"/>
              <a:gd name="connsiteX3" fmla="*/ 8272488 w 8272488"/>
              <a:gd name="connsiteY3" fmla="*/ 3776315 h 6858000"/>
              <a:gd name="connsiteX4" fmla="*/ 7025715 w 8272488"/>
              <a:gd name="connsiteY4" fmla="*/ 6735959 h 6858000"/>
              <a:gd name="connsiteX5" fmla="*/ 6893036 w 8272488"/>
              <a:gd name="connsiteY5" fmla="*/ 6858000 h 6858000"/>
              <a:gd name="connsiteX6" fmla="*/ 1379452 w 8272488"/>
              <a:gd name="connsiteY6" fmla="*/ 6858000 h 6858000"/>
              <a:gd name="connsiteX7" fmla="*/ 1246773 w 8272488"/>
              <a:gd name="connsiteY7" fmla="*/ 6735959 h 6858000"/>
              <a:gd name="connsiteX8" fmla="*/ 0 w 8272488"/>
              <a:gd name="connsiteY8" fmla="*/ 3776315 h 6858000"/>
              <a:gd name="connsiteX9" fmla="*/ 2343012 w 8272488"/>
              <a:gd name="connsiteY9" fmla="*/ 479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72488" h="6858000">
                <a:moveTo>
                  <a:pt x="2449074" y="0"/>
                </a:moveTo>
                <a:lnTo>
                  <a:pt x="5823415" y="0"/>
                </a:lnTo>
                <a:lnTo>
                  <a:pt x="5929477" y="47950"/>
                </a:lnTo>
                <a:cubicBezTo>
                  <a:pt x="7315814" y="715956"/>
                  <a:pt x="8272488" y="2134414"/>
                  <a:pt x="8272488" y="3776315"/>
                </a:cubicBezTo>
                <a:cubicBezTo>
                  <a:pt x="8272488" y="4936354"/>
                  <a:pt x="7794942" y="5984857"/>
                  <a:pt x="7025715" y="6735959"/>
                </a:cubicBezTo>
                <a:lnTo>
                  <a:pt x="6893036" y="6858000"/>
                </a:lnTo>
                <a:lnTo>
                  <a:pt x="1379452" y="6858000"/>
                </a:lnTo>
                <a:lnTo>
                  <a:pt x="1246773" y="6735959"/>
                </a:lnTo>
                <a:cubicBezTo>
                  <a:pt x="477546" y="5984857"/>
                  <a:pt x="0" y="4936354"/>
                  <a:pt x="0" y="3776315"/>
                </a:cubicBezTo>
                <a:cubicBezTo>
                  <a:pt x="0" y="2134414"/>
                  <a:pt x="956674" y="715956"/>
                  <a:pt x="2343012" y="47950"/>
                </a:cubicBezTo>
                <a:close/>
              </a:path>
            </a:pathLst>
          </a:custGeom>
          <a:solidFill>
            <a:schemeClr val="accent1">
              <a:alpha val="6736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1"/>
              </a:solidFill>
            </a:endParaRPr>
          </a:p>
        </p:txBody>
      </p:sp>
      <p:sp>
        <p:nvSpPr>
          <p:cNvPr id="2" name="Title 1">
            <a:extLst>
              <a:ext uri="{FF2B5EF4-FFF2-40B4-BE49-F238E27FC236}">
                <a16:creationId xmlns:a16="http://schemas.microsoft.com/office/drawing/2014/main" id="{71A36714-0A6D-7D0D-3336-B8081C409BA0}"/>
              </a:ext>
            </a:extLst>
          </p:cNvPr>
          <p:cNvSpPr>
            <a:spLocks noGrp="1"/>
          </p:cNvSpPr>
          <p:nvPr>
            <p:ph type="title" hasCustomPrompt="1"/>
          </p:nvPr>
        </p:nvSpPr>
        <p:spPr>
          <a:xfrm>
            <a:off x="1907196" y="2188196"/>
            <a:ext cx="5985159" cy="1594507"/>
          </a:xfrm>
        </p:spPr>
        <p:txBody>
          <a:bodyPr lIns="0" tIns="0" rIns="0" bIns="0" anchor="b">
            <a:noAutofit/>
          </a:bodyPr>
          <a:lstStyle>
            <a:lvl1pPr>
              <a:defRPr sz="3600" b="1" i="0" baseline="0">
                <a:solidFill>
                  <a:schemeClr val="bg1"/>
                </a:solidFill>
                <a:latin typeface="+mj-lt"/>
                <a:cs typeface="Arial Black" panose="020B0604020202020204" pitchFamily="34" charset="0"/>
              </a:defRPr>
            </a:lvl1pPr>
          </a:lstStyle>
          <a:p>
            <a:r>
              <a:rPr lang="en-US" dirty="0"/>
              <a:t>CLICK TO EDIT MASTER TITLE STYLE</a:t>
            </a:r>
          </a:p>
        </p:txBody>
      </p:sp>
      <p:sp>
        <p:nvSpPr>
          <p:cNvPr id="11" name="Text Placeholder 2">
            <a:extLst>
              <a:ext uri="{FF2B5EF4-FFF2-40B4-BE49-F238E27FC236}">
                <a16:creationId xmlns:a16="http://schemas.microsoft.com/office/drawing/2014/main" id="{CFA9DBC5-E4A8-5230-9CE1-902849869495}"/>
              </a:ext>
            </a:extLst>
          </p:cNvPr>
          <p:cNvSpPr>
            <a:spLocks noGrp="1"/>
          </p:cNvSpPr>
          <p:nvPr>
            <p:ph type="body" idx="1"/>
          </p:nvPr>
        </p:nvSpPr>
        <p:spPr>
          <a:xfrm>
            <a:off x="1907196" y="3790988"/>
            <a:ext cx="5444517" cy="1731890"/>
          </a:xfrm>
        </p:spPr>
        <p:txBody>
          <a:bodyPr lIns="0" tIns="0" rIns="0" bIns="0" anchor="t">
            <a:noAutofit/>
          </a:bodyPr>
          <a:lstStyle>
            <a:lvl1pPr marL="0" indent="0">
              <a:buNone/>
              <a:defRPr sz="1800" b="0" i="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Rectangle 9">
            <a:extLst>
              <a:ext uri="{FF2B5EF4-FFF2-40B4-BE49-F238E27FC236}">
                <a16:creationId xmlns:a16="http://schemas.microsoft.com/office/drawing/2014/main" id="{829F29DD-6F0C-B005-FD16-89C061AE31C9}"/>
              </a:ext>
            </a:extLst>
          </p:cNvPr>
          <p:cNvSpPr/>
          <p:nvPr userDrawn="1"/>
        </p:nvSpPr>
        <p:spPr>
          <a:xfrm>
            <a:off x="10408059" y="1151133"/>
            <a:ext cx="190346" cy="1037063"/>
          </a:xfrm>
          <a:prstGeom prst="rect">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12" name="Rectangle 11">
            <a:extLst>
              <a:ext uri="{FF2B5EF4-FFF2-40B4-BE49-F238E27FC236}">
                <a16:creationId xmlns:a16="http://schemas.microsoft.com/office/drawing/2014/main" id="{67980795-C54D-B27A-60D2-8758CAF840E2}"/>
              </a:ext>
            </a:extLst>
          </p:cNvPr>
          <p:cNvSpPr/>
          <p:nvPr userDrawn="1"/>
        </p:nvSpPr>
        <p:spPr>
          <a:xfrm>
            <a:off x="10987993" y="114070"/>
            <a:ext cx="190346" cy="1037063"/>
          </a:xfrm>
          <a:prstGeom prst="rect">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4" name="Footer Placeholder 3">
            <a:extLst>
              <a:ext uri="{FF2B5EF4-FFF2-40B4-BE49-F238E27FC236}">
                <a16:creationId xmlns:a16="http://schemas.microsoft.com/office/drawing/2014/main" id="{7B05DD54-AC6C-8FD6-3ABF-282F1F124B40}"/>
              </a:ext>
            </a:extLst>
          </p:cNvPr>
          <p:cNvSpPr>
            <a:spLocks noGrp="1"/>
          </p:cNvSpPr>
          <p:nvPr>
            <p:ph type="ftr" sz="quarter" idx="10"/>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22CBBA03-8EAF-9651-6DC8-7316BA1FE5F7}"/>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52720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6696222" y="654637"/>
            <a:ext cx="4834517" cy="2774361"/>
          </a:xfrm>
        </p:spPr>
        <p:txBody>
          <a:bodyPr lIns="0" tIns="0" rIns="0" bIns="0" anchor="b">
            <a:noAutofit/>
          </a:bodyPr>
          <a:lstStyle>
            <a:lvl1pPr>
              <a:defRPr sz="3600" cap="all" baseline="0"/>
            </a:lvl1pPr>
          </a:lstStyle>
          <a:p>
            <a:r>
              <a:rPr lang="en-US" dirty="0"/>
              <a:t>CLICK TO EDIT MASTER TITLE STYLE</a:t>
            </a:r>
          </a:p>
        </p:txBody>
      </p:sp>
      <p:sp>
        <p:nvSpPr>
          <p:cNvPr id="5" name="Picture Placeholder 4">
            <a:extLst>
              <a:ext uri="{FF2B5EF4-FFF2-40B4-BE49-F238E27FC236}">
                <a16:creationId xmlns:a16="http://schemas.microsoft.com/office/drawing/2014/main" id="{346650F3-FE62-E3A1-C1F7-6A7E767D0045}"/>
              </a:ext>
            </a:extLst>
          </p:cNvPr>
          <p:cNvSpPr>
            <a:spLocks noGrp="1"/>
          </p:cNvSpPr>
          <p:nvPr>
            <p:ph type="pic" sz="quarter" idx="10"/>
          </p:nvPr>
        </p:nvSpPr>
        <p:spPr>
          <a:xfrm>
            <a:off x="1395412" y="653461"/>
            <a:ext cx="4597556" cy="5549900"/>
          </a:xfrm>
        </p:spPr>
        <p:txBody>
          <a:bodyPr/>
          <a:lstStyle/>
          <a:p>
            <a:r>
              <a:rPr lang="en-US"/>
              <a:t>Click icon to add picture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6696221" y="3429000"/>
            <a:ext cx="4834517" cy="2774361"/>
          </a:xfrm>
        </p:spPr>
        <p:txBody>
          <a:bodyPr lIns="0" tIns="0" rIns="0" bIns="0">
            <a:noAutofit/>
          </a:bodyPr>
          <a:lstStyle>
            <a:lvl1pPr marL="0" indent="0">
              <a:buNone/>
              <a:defRPr sz="20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78227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ADE39F4-E652-D021-FAC3-9A057954548D}"/>
              </a:ext>
            </a:extLst>
          </p:cNvPr>
          <p:cNvSpPr/>
          <p:nvPr userDrawn="1"/>
        </p:nvSpPr>
        <p:spPr>
          <a:xfrm>
            <a:off x="0" y="0"/>
            <a:ext cx="453347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1"/>
              </a:solidFill>
            </a:endParaRPr>
          </a:p>
        </p:txBody>
      </p:sp>
      <p:sp>
        <p:nvSpPr>
          <p:cNvPr id="22" name="Title 21">
            <a:extLst>
              <a:ext uri="{FF2B5EF4-FFF2-40B4-BE49-F238E27FC236}">
                <a16:creationId xmlns:a16="http://schemas.microsoft.com/office/drawing/2014/main" id="{993F1580-C478-6F3E-90EC-651483EF7BEF}"/>
              </a:ext>
            </a:extLst>
          </p:cNvPr>
          <p:cNvSpPr>
            <a:spLocks noGrp="1"/>
          </p:cNvSpPr>
          <p:nvPr>
            <p:ph type="title" hasCustomPrompt="1"/>
          </p:nvPr>
        </p:nvSpPr>
        <p:spPr>
          <a:xfrm>
            <a:off x="847384" y="884981"/>
            <a:ext cx="10506416" cy="1128519"/>
          </a:xfrm>
        </p:spPr>
        <p:txBody>
          <a:bodyPr lIns="0" tIns="0" rIns="0" bIns="0" anchor="t">
            <a:noAutofit/>
          </a:bodyPr>
          <a:lstStyle>
            <a:lvl1pPr>
              <a:defRPr sz="3600" baseline="0">
                <a:solidFill>
                  <a:schemeClr val="tx1"/>
                </a:solidFill>
              </a:defRPr>
            </a:lvl1pPr>
          </a:lstStyle>
          <a:p>
            <a:r>
              <a:rPr lang="en-US" dirty="0"/>
              <a:t>CLICK TO EDIT MASTER TITLE STYLE</a:t>
            </a:r>
          </a:p>
        </p:txBody>
      </p:sp>
      <p:sp>
        <p:nvSpPr>
          <p:cNvPr id="9" name="Picture Placeholder 8">
            <a:extLst>
              <a:ext uri="{FF2B5EF4-FFF2-40B4-BE49-F238E27FC236}">
                <a16:creationId xmlns:a16="http://schemas.microsoft.com/office/drawing/2014/main" id="{6763DD79-6EE3-B8D8-0CBF-2151E3515904}"/>
              </a:ext>
            </a:extLst>
          </p:cNvPr>
          <p:cNvSpPr>
            <a:spLocks noGrp="1"/>
          </p:cNvSpPr>
          <p:nvPr>
            <p:ph type="pic" sz="quarter" idx="11"/>
          </p:nvPr>
        </p:nvSpPr>
        <p:spPr>
          <a:xfrm>
            <a:off x="846438" y="2090460"/>
            <a:ext cx="4729163" cy="3271838"/>
          </a:xfrm>
          <a:custGeom>
            <a:avLst/>
            <a:gdLst>
              <a:gd name="connsiteX0" fmla="*/ 0 w 4729163"/>
              <a:gd name="connsiteY0" fmla="*/ 0 h 3271838"/>
              <a:gd name="connsiteX1" fmla="*/ 4729163 w 4729163"/>
              <a:gd name="connsiteY1" fmla="*/ 0 h 3271838"/>
              <a:gd name="connsiteX2" fmla="*/ 4729163 w 4729163"/>
              <a:gd name="connsiteY2" fmla="*/ 1519113 h 3271838"/>
              <a:gd name="connsiteX3" fmla="*/ 4674888 w 4729163"/>
              <a:gd name="connsiteY3" fmla="*/ 1524585 h 3271838"/>
              <a:gd name="connsiteX4" fmla="*/ 4145679 w 4729163"/>
              <a:gd name="connsiteY4" fmla="*/ 2173901 h 3271838"/>
              <a:gd name="connsiteX5" fmla="*/ 4674888 w 4729163"/>
              <a:gd name="connsiteY5" fmla="*/ 2823218 h 3271838"/>
              <a:gd name="connsiteX6" fmla="*/ 4729163 w 4729163"/>
              <a:gd name="connsiteY6" fmla="*/ 2828689 h 3271838"/>
              <a:gd name="connsiteX7" fmla="*/ 4729163 w 4729163"/>
              <a:gd name="connsiteY7" fmla="*/ 3271838 h 3271838"/>
              <a:gd name="connsiteX8" fmla="*/ 0 w 4729163"/>
              <a:gd name="connsiteY8" fmla="*/ 327183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9163" h="3271838">
                <a:moveTo>
                  <a:pt x="0" y="0"/>
                </a:moveTo>
                <a:lnTo>
                  <a:pt x="4729163" y="0"/>
                </a:lnTo>
                <a:lnTo>
                  <a:pt x="4729163" y="1519113"/>
                </a:lnTo>
                <a:lnTo>
                  <a:pt x="4674888" y="1524585"/>
                </a:lnTo>
                <a:cubicBezTo>
                  <a:pt x="4372869" y="1586387"/>
                  <a:pt x="4145679" y="1853613"/>
                  <a:pt x="4145679" y="2173901"/>
                </a:cubicBezTo>
                <a:cubicBezTo>
                  <a:pt x="4145679" y="2494190"/>
                  <a:pt x="4372869" y="2761416"/>
                  <a:pt x="4674888" y="2823218"/>
                </a:cubicBezTo>
                <a:lnTo>
                  <a:pt x="4729163" y="2828689"/>
                </a:lnTo>
                <a:lnTo>
                  <a:pt x="4729163" y="3271838"/>
                </a:lnTo>
                <a:lnTo>
                  <a:pt x="0" y="3271838"/>
                </a:lnTo>
                <a:close/>
              </a:path>
            </a:pathLst>
          </a:custGeom>
          <a:solidFill>
            <a:schemeClr val="accent1">
              <a:lumMod val="20000"/>
              <a:lumOff val="80000"/>
            </a:schemeClr>
          </a:solidFill>
        </p:spPr>
        <p:txBody>
          <a:bodyPr wrap="square" anchor="ctr">
            <a:noAutofit/>
          </a:bodyPr>
          <a:lstStyle>
            <a:lvl1pPr algn="ctr">
              <a:defRPr/>
            </a:lvl1pPr>
          </a:lstStyle>
          <a:p>
            <a:r>
              <a:rPr lang="en-US"/>
              <a:t>Click icon to add picture</a:t>
            </a:r>
            <a:endParaRPr lang="en-US" dirty="0"/>
          </a:p>
        </p:txBody>
      </p:sp>
      <p:sp>
        <p:nvSpPr>
          <p:cNvPr id="3" name="Text Placeholder 2">
            <a:extLst>
              <a:ext uri="{FF2B5EF4-FFF2-40B4-BE49-F238E27FC236}">
                <a16:creationId xmlns:a16="http://schemas.microsoft.com/office/drawing/2014/main" id="{2E65DE34-CDB7-41F7-A95A-592B99558C69}"/>
              </a:ext>
            </a:extLst>
          </p:cNvPr>
          <p:cNvSpPr>
            <a:spLocks noGrp="1"/>
          </p:cNvSpPr>
          <p:nvPr>
            <p:ph type="body" idx="1"/>
          </p:nvPr>
        </p:nvSpPr>
        <p:spPr>
          <a:xfrm>
            <a:off x="6978650" y="2087562"/>
            <a:ext cx="4375150" cy="3891067"/>
          </a:xfrm>
        </p:spPr>
        <p:txBody>
          <a:bodyPr lIns="0" tIns="0" rIns="0" bIns="0">
            <a:no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Oval 9">
            <a:extLst>
              <a:ext uri="{FF2B5EF4-FFF2-40B4-BE49-F238E27FC236}">
                <a16:creationId xmlns:a16="http://schemas.microsoft.com/office/drawing/2014/main" id="{AE3A22C8-6F2C-1CDE-8309-91BEE025D4F6}"/>
              </a:ext>
              <a:ext uri="{C183D7F6-B498-43B3-948B-1728B52AA6E4}">
                <adec:decorative xmlns:adec="http://schemas.microsoft.com/office/drawing/2017/decorative" val="1"/>
              </a:ext>
            </a:extLst>
          </p:cNvPr>
          <p:cNvSpPr/>
          <p:nvPr userDrawn="1"/>
        </p:nvSpPr>
        <p:spPr>
          <a:xfrm>
            <a:off x="4992117" y="3601579"/>
            <a:ext cx="1325563" cy="1325563"/>
          </a:xfrm>
          <a:prstGeom prst="ellipse">
            <a:avLst/>
          </a:prstGeom>
          <a:solidFill>
            <a:schemeClr val="accent1">
              <a:alpha val="892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2" name="Footer Placeholder 1">
            <a:extLst>
              <a:ext uri="{FF2B5EF4-FFF2-40B4-BE49-F238E27FC236}">
                <a16:creationId xmlns:a16="http://schemas.microsoft.com/office/drawing/2014/main" id="{6CD6503F-0A61-068C-55A7-DCFF406FB31E}"/>
              </a:ext>
            </a:extLst>
          </p:cNvPr>
          <p:cNvSpPr>
            <a:spLocks noGrp="1"/>
          </p:cNvSpPr>
          <p:nvPr>
            <p:ph type="ftr" sz="quarter" idx="12"/>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CCAB612C-940F-4C41-D28D-9328F1524163}"/>
              </a:ext>
            </a:extLst>
          </p:cNvPr>
          <p:cNvSpPr>
            <a:spLocks noGrp="1"/>
          </p:cNvSpPr>
          <p:nvPr>
            <p:ph type="sldNum" sz="quarter" idx="13"/>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2802635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7" name="Picture 36" descr="A picture containing accessory&#10;&#10;Description automatically generated">
            <a:extLst>
              <a:ext uri="{FF2B5EF4-FFF2-40B4-BE49-F238E27FC236}">
                <a16:creationId xmlns:a16="http://schemas.microsoft.com/office/drawing/2014/main" id="{C36ADBF6-BB82-4096-70C0-7517A47A412F}"/>
              </a:ext>
            </a:extLst>
          </p:cNvPr>
          <p:cNvPicPr>
            <a:picLocks noChangeAspect="1"/>
          </p:cNvPicPr>
          <p:nvPr userDrawn="1"/>
        </p:nvPicPr>
        <p:blipFill>
          <a:blip r:embed="rId2" cstate="print">
            <a:grayscl/>
            <a:extLst>
              <a:ext uri="{BEBA8EAE-BF5A-486C-A8C5-ECC9F3942E4B}">
                <a14:imgProps xmlns:a14="http://schemas.microsoft.com/office/drawing/2010/main">
                  <a14:imgLayer r:embed="rId3">
                    <a14:imgEffect>
                      <a14:colorTemperature colorTemp="4700"/>
                    </a14:imgEffect>
                    <a14:imgEffect>
                      <a14:saturation sat="33000"/>
                    </a14:imgEffect>
                    <a14:imgEffect>
                      <a14:brightnessContrast contrast="40000"/>
                    </a14:imgEffect>
                  </a14:imgLayer>
                </a14:imgProps>
              </a:ext>
              <a:ext uri="{28A0092B-C50C-407E-A947-70E740481C1C}">
                <a14:useLocalDpi xmlns:a14="http://schemas.microsoft.com/office/drawing/2010/main"/>
              </a:ext>
            </a:extLst>
          </a:blip>
          <a:srcRect r="21975" b="1533"/>
          <a:stretch>
            <a:fillRect/>
          </a:stretch>
        </p:blipFill>
        <p:spPr>
          <a:xfrm rot="8325578">
            <a:off x="-1775001" y="-1607470"/>
            <a:ext cx="10567962" cy="8905077"/>
          </a:xfrm>
          <a:custGeom>
            <a:avLst/>
            <a:gdLst>
              <a:gd name="connsiteX0" fmla="*/ 6047036 w 10567962"/>
              <a:gd name="connsiteY0" fmla="*/ 8905077 h 8905077"/>
              <a:gd name="connsiteX1" fmla="*/ 0 w 10567962"/>
              <a:gd name="connsiteY1" fmla="*/ 3603767 h 8905077"/>
              <a:gd name="connsiteX2" fmla="*/ 0 w 10567962"/>
              <a:gd name="connsiteY2" fmla="*/ 0 h 8905077"/>
              <a:gd name="connsiteX3" fmla="*/ 6292508 w 10567962"/>
              <a:gd name="connsiteY3" fmla="*/ 0 h 8905077"/>
              <a:gd name="connsiteX4" fmla="*/ 10567962 w 10567962"/>
              <a:gd name="connsiteY4" fmla="*/ 3748201 h 890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7962" h="8905077">
                <a:moveTo>
                  <a:pt x="6047036" y="8905077"/>
                </a:moveTo>
                <a:lnTo>
                  <a:pt x="0" y="3603767"/>
                </a:lnTo>
                <a:lnTo>
                  <a:pt x="0" y="0"/>
                </a:lnTo>
                <a:lnTo>
                  <a:pt x="6292508" y="0"/>
                </a:lnTo>
                <a:lnTo>
                  <a:pt x="10567962" y="3748201"/>
                </a:lnTo>
                <a:close/>
              </a:path>
            </a:pathLst>
          </a:custGeom>
        </p:spPr>
      </p:pic>
      <p:sp>
        <p:nvSpPr>
          <p:cNvPr id="14" name="Freeform 13">
            <a:extLst>
              <a:ext uri="{FF2B5EF4-FFF2-40B4-BE49-F238E27FC236}">
                <a16:creationId xmlns:a16="http://schemas.microsoft.com/office/drawing/2014/main" id="{FA127B08-9EC5-3FDF-B7CC-DF3587255E18}"/>
              </a:ext>
            </a:extLst>
          </p:cNvPr>
          <p:cNvSpPr/>
          <p:nvPr userDrawn="1"/>
        </p:nvSpPr>
        <p:spPr>
          <a:xfrm>
            <a:off x="925160" y="4144752"/>
            <a:ext cx="4788322" cy="2713249"/>
          </a:xfrm>
          <a:custGeom>
            <a:avLst/>
            <a:gdLst>
              <a:gd name="connsiteX0" fmla="*/ 2394161 w 4788322"/>
              <a:gd name="connsiteY0" fmla="*/ 0 h 2713249"/>
              <a:gd name="connsiteX1" fmla="*/ 4788322 w 4788322"/>
              <a:gd name="connsiteY1" fmla="*/ 2394161 h 2713249"/>
              <a:gd name="connsiteX2" fmla="*/ 4775962 w 4788322"/>
              <a:gd name="connsiteY2" fmla="*/ 2638950 h 2713249"/>
              <a:gd name="connsiteX3" fmla="*/ 4764622 w 4788322"/>
              <a:gd name="connsiteY3" fmla="*/ 2713249 h 2713249"/>
              <a:gd name="connsiteX4" fmla="*/ 23700 w 4788322"/>
              <a:gd name="connsiteY4" fmla="*/ 2713249 h 2713249"/>
              <a:gd name="connsiteX5" fmla="*/ 12361 w 4788322"/>
              <a:gd name="connsiteY5" fmla="*/ 2638950 h 2713249"/>
              <a:gd name="connsiteX6" fmla="*/ 0 w 4788322"/>
              <a:gd name="connsiteY6" fmla="*/ 2394161 h 2713249"/>
              <a:gd name="connsiteX7" fmla="*/ 2394161 w 4788322"/>
              <a:gd name="connsiteY7" fmla="*/ 0 h 271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8322" h="2713249">
                <a:moveTo>
                  <a:pt x="2394161" y="0"/>
                </a:moveTo>
                <a:cubicBezTo>
                  <a:pt x="3716420" y="0"/>
                  <a:pt x="4788322" y="1071902"/>
                  <a:pt x="4788322" y="2394161"/>
                </a:cubicBezTo>
                <a:cubicBezTo>
                  <a:pt x="4788322" y="2476803"/>
                  <a:pt x="4784135" y="2558466"/>
                  <a:pt x="4775962" y="2638950"/>
                </a:cubicBezTo>
                <a:lnTo>
                  <a:pt x="4764622" y="2713249"/>
                </a:lnTo>
                <a:lnTo>
                  <a:pt x="23700" y="2713249"/>
                </a:lnTo>
                <a:lnTo>
                  <a:pt x="12361" y="2638950"/>
                </a:lnTo>
                <a:cubicBezTo>
                  <a:pt x="4187" y="2558466"/>
                  <a:pt x="0" y="2476803"/>
                  <a:pt x="0" y="2394161"/>
                </a:cubicBezTo>
                <a:cubicBezTo>
                  <a:pt x="0" y="1071902"/>
                  <a:pt x="1071902" y="0"/>
                  <a:pt x="2394161" y="0"/>
                </a:cubicBezTo>
                <a:close/>
              </a:path>
            </a:pathLst>
          </a:custGeom>
          <a:solidFill>
            <a:schemeClr val="accent1">
              <a:alpha val="8985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1"/>
              </a:solidFill>
            </a:endParaRPr>
          </a:p>
        </p:txBody>
      </p:sp>
      <p:sp>
        <p:nvSpPr>
          <p:cNvPr id="10" name="Title 1">
            <a:extLst>
              <a:ext uri="{FF2B5EF4-FFF2-40B4-BE49-F238E27FC236}">
                <a16:creationId xmlns:a16="http://schemas.microsoft.com/office/drawing/2014/main" id="{0651D38D-DD64-4914-C669-30AA47A5AF3A}"/>
              </a:ext>
            </a:extLst>
          </p:cNvPr>
          <p:cNvSpPr>
            <a:spLocks noGrp="1"/>
          </p:cNvSpPr>
          <p:nvPr>
            <p:ph type="title" hasCustomPrompt="1"/>
          </p:nvPr>
        </p:nvSpPr>
        <p:spPr>
          <a:xfrm>
            <a:off x="5413445" y="2043946"/>
            <a:ext cx="6034216" cy="1439604"/>
          </a:xfrm>
        </p:spPr>
        <p:txBody>
          <a:bodyPr lIns="0" tIns="0" rIns="0" bIns="0" anchor="b">
            <a:noAutofit/>
          </a:bodyPr>
          <a:lstStyle>
            <a:lvl1pPr>
              <a:defRPr sz="3600" cap="all" baseline="0"/>
            </a:lvl1pPr>
          </a:lstStyle>
          <a:p>
            <a:r>
              <a:rPr lang="en-US" dirty="0"/>
              <a:t>CLICK TO EDIT MASTER TITLE STYLE</a:t>
            </a:r>
          </a:p>
        </p:txBody>
      </p:sp>
      <p:sp>
        <p:nvSpPr>
          <p:cNvPr id="12" name="Subtitle 2">
            <a:extLst>
              <a:ext uri="{FF2B5EF4-FFF2-40B4-BE49-F238E27FC236}">
                <a16:creationId xmlns:a16="http://schemas.microsoft.com/office/drawing/2014/main" id="{5A8DA7F4-A65E-7F16-9966-719CC1CE28D2}"/>
              </a:ext>
            </a:extLst>
          </p:cNvPr>
          <p:cNvSpPr>
            <a:spLocks noGrp="1"/>
          </p:cNvSpPr>
          <p:nvPr>
            <p:ph type="subTitle" idx="1" hasCustomPrompt="1"/>
          </p:nvPr>
        </p:nvSpPr>
        <p:spPr>
          <a:xfrm>
            <a:off x="5413445" y="3469262"/>
            <a:ext cx="6034216" cy="1085641"/>
          </a:xfrm>
        </p:spPr>
        <p:txBody>
          <a:bodyPr lIns="0" tIns="0" rIns="0" bIns="0">
            <a:noAutofit/>
          </a:bodyPr>
          <a:lstStyle>
            <a:lvl1pPr marL="0" indent="0" algn="l">
              <a:buNone/>
              <a:defRPr sz="2000" cap="all" spc="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Footer Placeholder 1">
            <a:extLst>
              <a:ext uri="{FF2B5EF4-FFF2-40B4-BE49-F238E27FC236}">
                <a16:creationId xmlns:a16="http://schemas.microsoft.com/office/drawing/2014/main" id="{E21B6B04-886C-2862-3BD4-97071FCAD7CA}"/>
              </a:ext>
            </a:extLst>
          </p:cNvPr>
          <p:cNvSpPr>
            <a:spLocks noGrp="1"/>
          </p:cNvSpPr>
          <p:nvPr>
            <p:ph type="ftr" sz="quarter" idx="10"/>
          </p:nvPr>
        </p:nvSpPr>
        <p:spPr/>
        <p:txBody>
          <a:bodyPr/>
          <a:lstStyle/>
          <a:p>
            <a:r>
              <a:rPr lang="en-US" dirty="0"/>
              <a:t>Presentation Title</a:t>
            </a:r>
          </a:p>
        </p:txBody>
      </p:sp>
      <p:sp>
        <p:nvSpPr>
          <p:cNvPr id="3" name="Slide Number Placeholder 2">
            <a:extLst>
              <a:ext uri="{FF2B5EF4-FFF2-40B4-BE49-F238E27FC236}">
                <a16:creationId xmlns:a16="http://schemas.microsoft.com/office/drawing/2014/main" id="{AE0F1657-AAC1-699F-C320-E5260E380642}"/>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307780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250F21D-F2DD-7321-0EAB-DA9F671A2586}"/>
              </a:ext>
            </a:extLst>
          </p:cNvPr>
          <p:cNvSpPr>
            <a:spLocks noGrp="1"/>
          </p:cNvSpPr>
          <p:nvPr>
            <p:ph type="title" hasCustomPrompt="1"/>
          </p:nvPr>
        </p:nvSpPr>
        <p:spPr>
          <a:xfrm>
            <a:off x="850168" y="876301"/>
            <a:ext cx="10122632" cy="652054"/>
          </a:xfrm>
        </p:spPr>
        <p:txBody>
          <a:bodyPr anchor="ctr">
            <a:noAutofit/>
          </a:bodyPr>
          <a:lstStyle>
            <a:lvl1pPr algn="ctr">
              <a:defRPr sz="3600" baseline="0"/>
            </a:lvl1pPr>
          </a:lstStyle>
          <a:p>
            <a:r>
              <a:rPr lang="en-US" dirty="0"/>
              <a:t>CLICK TO EDIT MASTER TITLE</a:t>
            </a:r>
          </a:p>
        </p:txBody>
      </p:sp>
      <p:sp>
        <p:nvSpPr>
          <p:cNvPr id="4" name="Content Placeholder 3">
            <a:extLst>
              <a:ext uri="{FF2B5EF4-FFF2-40B4-BE49-F238E27FC236}">
                <a16:creationId xmlns:a16="http://schemas.microsoft.com/office/drawing/2014/main" id="{F75F077D-E901-4AA9-B062-1C37FF407BFD}"/>
              </a:ext>
            </a:extLst>
          </p:cNvPr>
          <p:cNvSpPr>
            <a:spLocks noGrp="1"/>
          </p:cNvSpPr>
          <p:nvPr>
            <p:ph sz="half" idx="2"/>
          </p:nvPr>
        </p:nvSpPr>
        <p:spPr>
          <a:xfrm>
            <a:off x="850168" y="1828800"/>
            <a:ext cx="10126362" cy="4351338"/>
          </a:xfrm>
        </p:spPr>
        <p:txBody>
          <a:bodyPr lIns="0" tIns="0" rIns="0" bIns="0">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68EECBEC-47C0-1CBF-96E7-318D53898471}"/>
              </a:ext>
            </a:extLst>
          </p:cNvPr>
          <p:cNvSpPr>
            <a:spLocks noGrp="1"/>
          </p:cNvSpPr>
          <p:nvPr>
            <p:ph type="ftr" sz="quarter" idx="10"/>
          </p:nvPr>
        </p:nvSpPr>
        <p:spPr/>
        <p:txBody>
          <a:bodyPr/>
          <a:lstStyle/>
          <a:p>
            <a:r>
              <a:rPr lang="en-US" dirty="0"/>
              <a:t>Presentation Title</a:t>
            </a:r>
          </a:p>
        </p:txBody>
      </p:sp>
      <p:sp>
        <p:nvSpPr>
          <p:cNvPr id="3" name="Slide Number Placeholder 2">
            <a:extLst>
              <a:ext uri="{FF2B5EF4-FFF2-40B4-BE49-F238E27FC236}">
                <a16:creationId xmlns:a16="http://schemas.microsoft.com/office/drawing/2014/main" id="{335D78F7-5CBD-4D51-970A-4C050848D62B}"/>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3010694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F7D74-558F-4816-9367-4004FFA2B6A4}"/>
              </a:ext>
            </a:extLst>
          </p:cNvPr>
          <p:cNvSpPr>
            <a:spLocks noGrp="1"/>
          </p:cNvSpPr>
          <p:nvPr>
            <p:ph type="title" hasCustomPrompt="1"/>
          </p:nvPr>
        </p:nvSpPr>
        <p:spPr>
          <a:xfrm>
            <a:off x="846879" y="884902"/>
            <a:ext cx="4567228" cy="1877976"/>
          </a:xfrm>
        </p:spPr>
        <p:txBody>
          <a:bodyPr lIns="0" tIns="0" rIns="0" bIns="0">
            <a:noAutofit/>
          </a:bodyPr>
          <a:lstStyle>
            <a:lvl1pPr>
              <a:defRPr sz="3600" baseline="0"/>
            </a:lvl1pPr>
          </a:lstStyle>
          <a:p>
            <a:r>
              <a:rPr lang="en-US" dirty="0"/>
              <a:t>CLICK TO EDIT MASTER TITLE STYLE</a:t>
            </a:r>
          </a:p>
        </p:txBody>
      </p:sp>
      <p:sp>
        <p:nvSpPr>
          <p:cNvPr id="4" name="Content Placeholder 3">
            <a:extLst>
              <a:ext uri="{FF2B5EF4-FFF2-40B4-BE49-F238E27FC236}">
                <a16:creationId xmlns:a16="http://schemas.microsoft.com/office/drawing/2014/main" id="{F75F077D-E901-4AA9-B062-1C37FF407BFD}"/>
              </a:ext>
            </a:extLst>
          </p:cNvPr>
          <p:cNvSpPr>
            <a:spLocks noGrp="1"/>
          </p:cNvSpPr>
          <p:nvPr>
            <p:ph sz="half" idx="2"/>
          </p:nvPr>
        </p:nvSpPr>
        <p:spPr>
          <a:xfrm>
            <a:off x="5572125" y="409576"/>
            <a:ext cx="5789913" cy="6067424"/>
          </a:xfrm>
        </p:spPr>
        <p:txBody>
          <a:bodyPr lIns="0" tIns="0" rIns="0" bIns="0">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reeform 5" descr="Man looking up at skyscrapers">
            <a:extLst>
              <a:ext uri="{FF2B5EF4-FFF2-40B4-BE49-F238E27FC236}">
                <a16:creationId xmlns:a16="http://schemas.microsoft.com/office/drawing/2014/main" id="{7BCB4311-6C5C-4FCF-5824-E1C8254AC360}"/>
              </a:ext>
            </a:extLst>
          </p:cNvPr>
          <p:cNvSpPr/>
          <p:nvPr userDrawn="1"/>
        </p:nvSpPr>
        <p:spPr>
          <a:xfrm rot="2329651">
            <a:off x="-532604" y="2895950"/>
            <a:ext cx="5658498" cy="5088743"/>
          </a:xfrm>
          <a:custGeom>
            <a:avLst/>
            <a:gdLst>
              <a:gd name="connsiteX0" fmla="*/ 1041364 w 5658498"/>
              <a:gd name="connsiteY0" fmla="*/ 660618 h 5088743"/>
              <a:gd name="connsiteX1" fmla="*/ 2881574 w 5658498"/>
              <a:gd name="connsiteY1" fmla="*/ 0 h 5088743"/>
              <a:gd name="connsiteX2" fmla="*/ 5644500 w 5658498"/>
              <a:gd name="connsiteY2" fmla="*/ 2032703 h 5088743"/>
              <a:gd name="connsiteX3" fmla="*/ 5658498 w 5658498"/>
              <a:gd name="connsiteY3" fmla="*/ 2087143 h 5088743"/>
              <a:gd name="connsiteX4" fmla="*/ 1928931 w 5658498"/>
              <a:gd name="connsiteY4" fmla="*/ 5088743 h 5088743"/>
              <a:gd name="connsiteX5" fmla="*/ 0 w 5658498"/>
              <a:gd name="connsiteY5" fmla="*/ 2691993 h 5088743"/>
              <a:gd name="connsiteX6" fmla="*/ 7450 w 5658498"/>
              <a:gd name="connsiteY6" fmla="*/ 2560795 h 5088743"/>
              <a:gd name="connsiteX7" fmla="*/ 1041364 w 5658498"/>
              <a:gd name="connsiteY7" fmla="*/ 660618 h 508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8498" h="5088743">
                <a:moveTo>
                  <a:pt x="1041364" y="660618"/>
                </a:moveTo>
                <a:cubicBezTo>
                  <a:pt x="1541443" y="247916"/>
                  <a:pt x="2182557" y="0"/>
                  <a:pt x="2881574" y="0"/>
                </a:cubicBezTo>
                <a:cubicBezTo>
                  <a:pt x="4179749" y="0"/>
                  <a:pt x="5278215" y="855058"/>
                  <a:pt x="5644500" y="2032703"/>
                </a:cubicBezTo>
                <a:lnTo>
                  <a:pt x="5658498" y="2087143"/>
                </a:lnTo>
                <a:lnTo>
                  <a:pt x="1928931" y="5088743"/>
                </a:lnTo>
                <a:lnTo>
                  <a:pt x="0" y="2691993"/>
                </a:lnTo>
                <a:lnTo>
                  <a:pt x="7450" y="2560795"/>
                </a:lnTo>
                <a:cubicBezTo>
                  <a:pt x="94683" y="1797754"/>
                  <a:pt x="478776" y="1124908"/>
                  <a:pt x="1041364" y="660618"/>
                </a:cubicBezTo>
                <a:close/>
              </a:path>
            </a:pathLst>
          </a:custGeom>
          <a:blipFill dpi="0" rotWithShape="1">
            <a:blip r:embed="rId2" cstate="print">
              <a:extLst>
                <a:ext uri="{BEBA8EAE-BF5A-486C-A8C5-ECC9F3942E4B}">
                  <a14:imgProps xmlns:a14="http://schemas.microsoft.com/office/drawing/2010/main">
                    <a14:imgLayer r:embed="rId3">
                      <a14:imgEffect>
                        <a14:saturation sat="0"/>
                      </a14:imgEffect>
                      <a14:imgEffect>
                        <a14:brightnessContrast bright="8000" contrast="-25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Oval 4">
            <a:extLst>
              <a:ext uri="{FF2B5EF4-FFF2-40B4-BE49-F238E27FC236}">
                <a16:creationId xmlns:a16="http://schemas.microsoft.com/office/drawing/2014/main" id="{3B5704EA-7A65-5CC2-D428-F28396B06208}"/>
              </a:ext>
            </a:extLst>
          </p:cNvPr>
          <p:cNvSpPr/>
          <p:nvPr userDrawn="1"/>
        </p:nvSpPr>
        <p:spPr>
          <a:xfrm>
            <a:off x="356461" y="2238899"/>
            <a:ext cx="1411557" cy="1411557"/>
          </a:xfrm>
          <a:prstGeom prst="ellipse">
            <a:avLst/>
          </a:prstGeom>
          <a:solidFill>
            <a:schemeClr val="accent1">
              <a:alpha val="7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75000"/>
                </a:schemeClr>
              </a:solidFill>
            </a:endParaRPr>
          </a:p>
        </p:txBody>
      </p:sp>
      <p:sp>
        <p:nvSpPr>
          <p:cNvPr id="3" name="Footer Placeholder 2">
            <a:extLst>
              <a:ext uri="{FF2B5EF4-FFF2-40B4-BE49-F238E27FC236}">
                <a16:creationId xmlns:a16="http://schemas.microsoft.com/office/drawing/2014/main" id="{EF04B56E-067D-C824-6EEB-3CCE57E4B5BA}"/>
              </a:ext>
            </a:extLst>
          </p:cNvPr>
          <p:cNvSpPr>
            <a:spLocks noGrp="1"/>
          </p:cNvSpPr>
          <p:nvPr>
            <p:ph type="ftr" sz="quarter" idx="10"/>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915DB247-3AE7-BCCA-E0CC-BC0FD69A7E6D}"/>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3840231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3DC3A9-D4E6-42CF-91A8-F267C7C66CCB}"/>
              </a:ext>
            </a:extLst>
          </p:cNvPr>
          <p:cNvSpPr>
            <a:spLocks noGrp="1"/>
          </p:cNvSpPr>
          <p:nvPr>
            <p:ph type="body" idx="1"/>
          </p:nvPr>
        </p:nvSpPr>
        <p:spPr>
          <a:xfrm>
            <a:off x="849880" y="1781357"/>
            <a:ext cx="5157787" cy="823912"/>
          </a:xfrm>
        </p:spPr>
        <p:txBody>
          <a:bodyPr lIns="0" tIns="0" rIns="0" bIns="0" anchor="b">
            <a:noAutofit/>
          </a:bodyPr>
          <a:lstStyle>
            <a:lvl1pPr marL="0" indent="0">
              <a:buNone/>
              <a:defRPr sz="24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849880" y="2605269"/>
            <a:ext cx="5157787" cy="3684588"/>
          </a:xfrm>
        </p:spPr>
        <p:txBody>
          <a:bodyPr lIns="0" tIns="0" rIns="0" bIns="0">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p:nvPr>
        </p:nvSpPr>
        <p:spPr>
          <a:xfrm>
            <a:off x="6182292" y="1781357"/>
            <a:ext cx="5183188" cy="823912"/>
          </a:xfrm>
        </p:spPr>
        <p:txBody>
          <a:bodyPr lIns="0" tIns="0" rIns="0" bIns="0" anchor="b">
            <a:noAutofit/>
          </a:bodyPr>
          <a:lstStyle>
            <a:lvl1pPr marL="0" indent="0">
              <a:buNone/>
              <a:defRPr sz="24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6182292" y="2605269"/>
            <a:ext cx="5183188" cy="3684588"/>
          </a:xfrm>
        </p:spPr>
        <p:txBody>
          <a:bodyPr lIns="0" tIns="0" rIns="0" bIns="0">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2EEB52FD-12DF-7F90-E06C-0C83CEB26F24}"/>
              </a:ext>
            </a:extLst>
          </p:cNvPr>
          <p:cNvSpPr>
            <a:spLocks noGrp="1"/>
          </p:cNvSpPr>
          <p:nvPr>
            <p:ph type="title" hasCustomPrompt="1"/>
          </p:nvPr>
        </p:nvSpPr>
        <p:spPr>
          <a:xfrm>
            <a:off x="850168" y="876301"/>
            <a:ext cx="10122632" cy="652054"/>
          </a:xfrm>
        </p:spPr>
        <p:txBody>
          <a:bodyPr anchor="ctr">
            <a:noAutofit/>
          </a:bodyPr>
          <a:lstStyle>
            <a:lvl1pPr algn="ctr">
              <a:defRPr sz="3600" baseline="0"/>
            </a:lvl1pPr>
          </a:lstStyle>
          <a:p>
            <a:r>
              <a:rPr lang="en-US" dirty="0"/>
              <a:t>CLICK TO EDIT MASTER TITLE</a:t>
            </a:r>
          </a:p>
        </p:txBody>
      </p:sp>
      <p:sp>
        <p:nvSpPr>
          <p:cNvPr id="2" name="Footer Placeholder 1">
            <a:extLst>
              <a:ext uri="{FF2B5EF4-FFF2-40B4-BE49-F238E27FC236}">
                <a16:creationId xmlns:a16="http://schemas.microsoft.com/office/drawing/2014/main" id="{EB5B760E-02DF-5B11-D744-D98DE8A01E9E}"/>
              </a:ext>
            </a:extLst>
          </p:cNvPr>
          <p:cNvSpPr>
            <a:spLocks noGrp="1"/>
          </p:cNvSpPr>
          <p:nvPr>
            <p:ph type="ftr" sz="quarter" idx="10"/>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50CBFEC7-DD3B-F9AE-2192-83960534DE75}"/>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4062460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AB86DE8E-78DF-CA66-5AED-C7FF0CCF03CD}"/>
              </a:ext>
              <a:ext uri="{C183D7F6-B498-43B3-948B-1728B52AA6E4}">
                <adec:decorative xmlns:adec="http://schemas.microsoft.com/office/drawing/2017/decorative" val="1"/>
              </a:ext>
            </a:extLst>
          </p:cNvPr>
          <p:cNvSpPr/>
          <p:nvPr userDrawn="1"/>
        </p:nvSpPr>
        <p:spPr>
          <a:xfrm>
            <a:off x="2817383" y="4010866"/>
            <a:ext cx="5056094" cy="2847135"/>
          </a:xfrm>
          <a:custGeom>
            <a:avLst/>
            <a:gdLst>
              <a:gd name="connsiteX0" fmla="*/ 2528047 w 5056094"/>
              <a:gd name="connsiteY0" fmla="*/ 0 h 2847135"/>
              <a:gd name="connsiteX1" fmla="*/ 5056094 w 5056094"/>
              <a:gd name="connsiteY1" fmla="*/ 2528047 h 2847135"/>
              <a:gd name="connsiteX2" fmla="*/ 5043042 w 5056094"/>
              <a:gd name="connsiteY2" fmla="*/ 2786525 h 2847135"/>
              <a:gd name="connsiteX3" fmla="*/ 5033792 w 5056094"/>
              <a:gd name="connsiteY3" fmla="*/ 2847135 h 2847135"/>
              <a:gd name="connsiteX4" fmla="*/ 22302 w 5056094"/>
              <a:gd name="connsiteY4" fmla="*/ 2847135 h 2847135"/>
              <a:gd name="connsiteX5" fmla="*/ 13052 w 5056094"/>
              <a:gd name="connsiteY5" fmla="*/ 2786525 h 2847135"/>
              <a:gd name="connsiteX6" fmla="*/ 0 w 5056094"/>
              <a:gd name="connsiteY6" fmla="*/ 2528047 h 2847135"/>
              <a:gd name="connsiteX7" fmla="*/ 2528047 w 5056094"/>
              <a:gd name="connsiteY7" fmla="*/ 0 h 28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6094" h="2847135">
                <a:moveTo>
                  <a:pt x="2528047" y="0"/>
                </a:moveTo>
                <a:cubicBezTo>
                  <a:pt x="3924249" y="0"/>
                  <a:pt x="5056094" y="1131845"/>
                  <a:pt x="5056094" y="2528047"/>
                </a:cubicBezTo>
                <a:cubicBezTo>
                  <a:pt x="5056094" y="2615310"/>
                  <a:pt x="5051673" y="2701540"/>
                  <a:pt x="5043042" y="2786525"/>
                </a:cubicBezTo>
                <a:lnTo>
                  <a:pt x="5033792" y="2847135"/>
                </a:lnTo>
                <a:lnTo>
                  <a:pt x="22302" y="2847135"/>
                </a:lnTo>
                <a:lnTo>
                  <a:pt x="13052" y="2786525"/>
                </a:lnTo>
                <a:cubicBezTo>
                  <a:pt x="4422" y="2701540"/>
                  <a:pt x="0" y="2615310"/>
                  <a:pt x="0" y="2528047"/>
                </a:cubicBezTo>
                <a:cubicBezTo>
                  <a:pt x="0" y="1131845"/>
                  <a:pt x="1131845" y="0"/>
                  <a:pt x="2528047" y="0"/>
                </a:cubicBezTo>
                <a:close/>
              </a:path>
            </a:pathLst>
          </a:custGeom>
          <a:solidFill>
            <a:schemeClr val="accent1">
              <a:alpha val="8969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1"/>
              </a:solidFill>
            </a:endParaRPr>
          </a:p>
        </p:txBody>
      </p:sp>
      <p:pic>
        <p:nvPicPr>
          <p:cNvPr id="12" name="Picture 11" descr="Modern house with cubic design">
            <a:extLst>
              <a:ext uri="{FF2B5EF4-FFF2-40B4-BE49-F238E27FC236}">
                <a16:creationId xmlns:a16="http://schemas.microsoft.com/office/drawing/2014/main" id="{FE966628-FEAF-3BD3-2DC4-23A466ABB935}"/>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Effect>
                      <a14:brightnessContrast bright="12000" contrast="-17000"/>
                    </a14:imgEffect>
                  </a14:imgLayer>
                </a14:imgProps>
              </a:ext>
              <a:ext uri="{28A0092B-C50C-407E-A947-70E740481C1C}">
                <a14:useLocalDpi xmlns:a14="http://schemas.microsoft.com/office/drawing/2010/main"/>
              </a:ext>
            </a:extLst>
          </a:blip>
          <a:srcRect b="23487"/>
          <a:stretch/>
        </p:blipFill>
        <p:spPr>
          <a:xfrm>
            <a:off x="2531165" y="2125402"/>
            <a:ext cx="9279835" cy="4732598"/>
          </a:xfrm>
          <a:prstGeom prst="rect">
            <a:avLst/>
          </a:prstGeom>
        </p:spPr>
      </p:pic>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1228500" y="1155320"/>
            <a:ext cx="8244113" cy="970081"/>
          </a:xfrm>
        </p:spPr>
        <p:txBody>
          <a:bodyPr lIns="0" tIns="0" rIns="0" bIns="0" anchor="t">
            <a:noAutofit/>
          </a:bodyPr>
          <a:lstStyle>
            <a:lvl1pPr>
              <a:lnSpc>
                <a:spcPct val="100000"/>
              </a:lnSpc>
              <a:defRPr sz="3000" b="0" i="0" spc="0" baseline="0">
                <a:latin typeface="+mn-lt"/>
              </a:defRPr>
            </a:lvl1pPr>
          </a:lstStyle>
          <a:p>
            <a:r>
              <a:rPr lang="en-US" dirty="0"/>
              <a:t>CLICK TO EDIT MASTER TITLE STYLE</a:t>
            </a:r>
          </a:p>
        </p:txBody>
      </p:sp>
      <p:sp>
        <p:nvSpPr>
          <p:cNvPr id="8" name="Subtitle 2">
            <a:extLst>
              <a:ext uri="{FF2B5EF4-FFF2-40B4-BE49-F238E27FC236}">
                <a16:creationId xmlns:a16="http://schemas.microsoft.com/office/drawing/2014/main" id="{304A311B-BF0E-4ABD-250E-58093E12EC36}"/>
              </a:ext>
            </a:extLst>
          </p:cNvPr>
          <p:cNvSpPr>
            <a:spLocks noGrp="1"/>
          </p:cNvSpPr>
          <p:nvPr>
            <p:ph type="subTitle" idx="1" hasCustomPrompt="1"/>
          </p:nvPr>
        </p:nvSpPr>
        <p:spPr>
          <a:xfrm>
            <a:off x="1228500" y="2229358"/>
            <a:ext cx="7044643" cy="559184"/>
          </a:xfrm>
        </p:spPr>
        <p:txBody>
          <a:bodyPr lIns="0" tIns="0" rIns="0" bIns="0">
            <a:noAutofit/>
          </a:bodyPr>
          <a:lstStyle>
            <a:lvl1pPr marL="0" indent="0" algn="l">
              <a:buNone/>
              <a:defRPr sz="18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3" name="Footer Placeholder 2">
            <a:extLst>
              <a:ext uri="{FF2B5EF4-FFF2-40B4-BE49-F238E27FC236}">
                <a16:creationId xmlns:a16="http://schemas.microsoft.com/office/drawing/2014/main" id="{2C310569-B083-466A-F24B-8C44360B4EC2}"/>
              </a:ext>
            </a:extLst>
          </p:cNvPr>
          <p:cNvSpPr>
            <a:spLocks noGrp="1"/>
          </p:cNvSpPr>
          <p:nvPr>
            <p:ph type="ftr" sz="quarter" idx="10"/>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75FB78C1-0CD8-FD34-E7BB-B8F6E296A443}"/>
              </a:ext>
            </a:extLst>
          </p:cNvPr>
          <p:cNvSpPr>
            <a:spLocks noGrp="1"/>
          </p:cNvSpPr>
          <p:nvPr>
            <p:ph type="sldNum" sz="quarter" idx="11"/>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1476947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4227E488-456A-A645-EEF4-38AAED9C5ED1}"/>
              </a:ext>
            </a:extLst>
          </p:cNvPr>
          <p:cNvSpPr>
            <a:spLocks noGrp="1"/>
          </p:cNvSpPr>
          <p:nvPr>
            <p:ph type="title" hasCustomPrompt="1"/>
          </p:nvPr>
        </p:nvSpPr>
        <p:spPr>
          <a:xfrm>
            <a:off x="850168" y="876301"/>
            <a:ext cx="10122632" cy="652054"/>
          </a:xfrm>
        </p:spPr>
        <p:txBody>
          <a:bodyPr anchor="ctr">
            <a:noAutofit/>
          </a:bodyPr>
          <a:lstStyle>
            <a:lvl1pPr algn="ctr">
              <a:defRPr sz="3600" baseline="0"/>
            </a:lvl1pPr>
          </a:lstStyle>
          <a:p>
            <a:r>
              <a:rPr lang="en-US" dirty="0"/>
              <a:t>CLICK TO EDIT MASTER TITLE</a:t>
            </a:r>
          </a:p>
        </p:txBody>
      </p:sp>
      <p:sp>
        <p:nvSpPr>
          <p:cNvPr id="6" name="Picture Placeholder 23">
            <a:extLst>
              <a:ext uri="{FF2B5EF4-FFF2-40B4-BE49-F238E27FC236}">
                <a16:creationId xmlns:a16="http://schemas.microsoft.com/office/drawing/2014/main" id="{5E48B363-63E8-4F17-842B-53AD935A6529}"/>
              </a:ext>
            </a:extLst>
          </p:cNvPr>
          <p:cNvSpPr>
            <a:spLocks noGrp="1"/>
          </p:cNvSpPr>
          <p:nvPr>
            <p:ph type="pic" sz="quarter" idx="13"/>
          </p:nvPr>
        </p:nvSpPr>
        <p:spPr>
          <a:xfrm>
            <a:off x="850327" y="1747520"/>
            <a:ext cx="2226360" cy="2940385"/>
          </a:xfrm>
          <a:solidFill>
            <a:schemeClr val="accent1">
              <a:lumMod val="20000"/>
              <a:lumOff val="80000"/>
            </a:schemeClr>
          </a:solidFill>
        </p:spPr>
        <p:txBody>
          <a:bodyPr anchor="ctr">
            <a:noAutofit/>
          </a:bodyPr>
          <a:lstStyle>
            <a:lvl1pPr marL="0" indent="0" algn="ctr">
              <a:buNone/>
              <a:defRPr sz="1400">
                <a:solidFill>
                  <a:schemeClr val="tx1"/>
                </a:solidFill>
              </a:defRPr>
            </a:lvl1pPr>
          </a:lstStyle>
          <a:p>
            <a:r>
              <a:rPr lang="en-US"/>
              <a:t>Click icon to add picture</a:t>
            </a:r>
            <a:endParaRPr lang="en-US" dirty="0"/>
          </a:p>
        </p:txBody>
      </p:sp>
      <p:sp>
        <p:nvSpPr>
          <p:cNvPr id="21" name="Text Placeholder 20">
            <a:extLst>
              <a:ext uri="{FF2B5EF4-FFF2-40B4-BE49-F238E27FC236}">
                <a16:creationId xmlns:a16="http://schemas.microsoft.com/office/drawing/2014/main" id="{F4825303-FCCD-E705-1213-BF7CF16DF7F6}"/>
              </a:ext>
            </a:extLst>
          </p:cNvPr>
          <p:cNvSpPr>
            <a:spLocks noGrp="1"/>
          </p:cNvSpPr>
          <p:nvPr>
            <p:ph type="body" sz="quarter" idx="17" hasCustomPrompt="1"/>
          </p:nvPr>
        </p:nvSpPr>
        <p:spPr>
          <a:xfrm>
            <a:off x="850326" y="4542790"/>
            <a:ext cx="2226360" cy="1530417"/>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118872" tIns="365760" rIns="0" bIns="0">
            <a:noAutofit/>
          </a:bodyPr>
          <a:lstStyle>
            <a:lvl1pPr marL="0" indent="0" algn="l">
              <a:lnSpc>
                <a:spcPct val="100000"/>
              </a:lnSpc>
              <a:spcBef>
                <a:spcPts val="0"/>
              </a:spcBef>
              <a:buNone/>
              <a:defRPr sz="1800" b="1" i="0" spc="20" baseline="0">
                <a:solidFill>
                  <a:schemeClr val="bg1"/>
                </a:solidFill>
                <a:latin typeface="+mn-lt"/>
              </a:defRPr>
            </a:lvl1pPr>
          </a:lstStyle>
          <a:p>
            <a:pPr lvl="0"/>
            <a:r>
              <a:rPr lang="en-US" dirty="0"/>
              <a:t>Name</a:t>
            </a:r>
          </a:p>
        </p:txBody>
      </p:sp>
      <p:sp>
        <p:nvSpPr>
          <p:cNvPr id="11" name="Text Placeholder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985524" y="5567730"/>
            <a:ext cx="1943837" cy="347662"/>
          </a:xfrm>
        </p:spPr>
        <p:txBody>
          <a:bodyPr vert="horz" lIns="0" tIns="0" rIns="0" bIns="0" rtlCol="0">
            <a:noAutofit/>
          </a:bodyPr>
          <a:lstStyle>
            <a:lvl1pPr>
              <a:defRPr lang="en-US" sz="1200" spc="20" baseline="0" dirty="0">
                <a:solidFill>
                  <a:schemeClr val="bg1"/>
                </a:solidFill>
              </a:defRPr>
            </a:lvl1pPr>
          </a:lstStyle>
          <a:p>
            <a:pPr marL="0" lvl="0" indent="0">
              <a:lnSpc>
                <a:spcPct val="100000"/>
              </a:lnSpc>
              <a:spcBef>
                <a:spcPts val="0"/>
              </a:spcBef>
              <a:buNone/>
            </a:pPr>
            <a:r>
              <a:rPr lang="en-US" dirty="0"/>
              <a:t>Title</a:t>
            </a:r>
          </a:p>
        </p:txBody>
      </p:sp>
      <p:sp>
        <p:nvSpPr>
          <p:cNvPr id="25" name="Picture Placeholder 23">
            <a:extLst>
              <a:ext uri="{FF2B5EF4-FFF2-40B4-BE49-F238E27FC236}">
                <a16:creationId xmlns:a16="http://schemas.microsoft.com/office/drawing/2014/main" id="{EA9E795C-FED0-FB6B-2D18-0BDABCA2C5BB}"/>
              </a:ext>
            </a:extLst>
          </p:cNvPr>
          <p:cNvSpPr>
            <a:spLocks noGrp="1"/>
          </p:cNvSpPr>
          <p:nvPr>
            <p:ph type="pic" sz="quarter" idx="26"/>
          </p:nvPr>
        </p:nvSpPr>
        <p:spPr>
          <a:xfrm>
            <a:off x="3489968" y="1758108"/>
            <a:ext cx="2226360" cy="2940385"/>
          </a:xfrm>
          <a:solidFill>
            <a:schemeClr val="accent1">
              <a:lumMod val="20000"/>
              <a:lumOff val="80000"/>
            </a:schemeClr>
          </a:solidFill>
        </p:spPr>
        <p:txBody>
          <a:bodyPr anchor="ctr">
            <a:noAutofit/>
          </a:bodyPr>
          <a:lstStyle>
            <a:lvl1pPr marL="0" indent="0" algn="ctr">
              <a:buNone/>
              <a:defRPr sz="1400">
                <a:solidFill>
                  <a:schemeClr val="tx1"/>
                </a:solidFill>
              </a:defRPr>
            </a:lvl1pPr>
          </a:lstStyle>
          <a:p>
            <a:r>
              <a:rPr lang="en-US"/>
              <a:t>Click icon to add picture</a:t>
            </a:r>
            <a:endParaRPr lang="en-US" dirty="0"/>
          </a:p>
        </p:txBody>
      </p:sp>
      <p:sp>
        <p:nvSpPr>
          <p:cNvPr id="37" name="Text Placeholder 36">
            <a:extLst>
              <a:ext uri="{FF2B5EF4-FFF2-40B4-BE49-F238E27FC236}">
                <a16:creationId xmlns:a16="http://schemas.microsoft.com/office/drawing/2014/main" id="{BF18F814-0B06-5B49-EC7F-2FFDDB498FF6}"/>
              </a:ext>
            </a:extLst>
          </p:cNvPr>
          <p:cNvSpPr>
            <a:spLocks noGrp="1"/>
          </p:cNvSpPr>
          <p:nvPr>
            <p:ph type="body" sz="quarter" idx="34" hasCustomPrompt="1"/>
          </p:nvPr>
        </p:nvSpPr>
        <p:spPr>
          <a:xfrm>
            <a:off x="3489968" y="4542790"/>
            <a:ext cx="2226360" cy="1530417"/>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118872" tIns="365760" rIns="0" bIns="0">
            <a:noAutofit/>
          </a:bodyPr>
          <a:lstStyle>
            <a:lvl1pPr marL="0" indent="0" algn="l">
              <a:lnSpc>
                <a:spcPct val="100000"/>
              </a:lnSpc>
              <a:spcBef>
                <a:spcPts val="0"/>
              </a:spcBef>
              <a:buNone/>
              <a:defRPr sz="1800" b="1" i="0" spc="20" baseline="0">
                <a:solidFill>
                  <a:schemeClr val="bg1"/>
                </a:solidFill>
                <a:latin typeface="+mn-lt"/>
              </a:defRPr>
            </a:lvl1pPr>
          </a:lstStyle>
          <a:p>
            <a:pPr lvl="0"/>
            <a:r>
              <a:rPr lang="en-US" dirty="0"/>
              <a:t>Name</a:t>
            </a:r>
          </a:p>
        </p:txBody>
      </p:sp>
      <p:sp>
        <p:nvSpPr>
          <p:cNvPr id="28" name="Text Placeholder 28">
            <a:extLst>
              <a:ext uri="{FF2B5EF4-FFF2-40B4-BE49-F238E27FC236}">
                <a16:creationId xmlns:a16="http://schemas.microsoft.com/office/drawing/2014/main" id="{518B0AC6-8555-9EC9-31D5-2D41E9278A30}"/>
              </a:ext>
            </a:extLst>
          </p:cNvPr>
          <p:cNvSpPr>
            <a:spLocks noGrp="1"/>
          </p:cNvSpPr>
          <p:nvPr>
            <p:ph type="body" sz="quarter" idx="29" hasCustomPrompt="1"/>
          </p:nvPr>
        </p:nvSpPr>
        <p:spPr>
          <a:xfrm>
            <a:off x="3631421" y="5584541"/>
            <a:ext cx="1943837" cy="347662"/>
          </a:xfrm>
        </p:spPr>
        <p:txBody>
          <a:bodyPr vert="horz" lIns="0" tIns="0" rIns="0" bIns="0" rtlCol="0">
            <a:noAutofit/>
          </a:bodyPr>
          <a:lstStyle>
            <a:lvl1pPr>
              <a:defRPr lang="en-US" sz="1200" spc="20" baseline="0" dirty="0">
                <a:solidFill>
                  <a:schemeClr val="bg1"/>
                </a:solidFill>
              </a:defRPr>
            </a:lvl1pPr>
          </a:lstStyle>
          <a:p>
            <a:pPr marL="0" lvl="0" indent="0">
              <a:lnSpc>
                <a:spcPct val="100000"/>
              </a:lnSpc>
              <a:spcBef>
                <a:spcPts val="0"/>
              </a:spcBef>
              <a:buNone/>
            </a:pPr>
            <a:r>
              <a:rPr lang="en-US" dirty="0"/>
              <a:t>Title</a:t>
            </a:r>
          </a:p>
        </p:txBody>
      </p:sp>
      <p:sp>
        <p:nvSpPr>
          <p:cNvPr id="26" name="Picture Placeholder 23">
            <a:extLst>
              <a:ext uri="{FF2B5EF4-FFF2-40B4-BE49-F238E27FC236}">
                <a16:creationId xmlns:a16="http://schemas.microsoft.com/office/drawing/2014/main" id="{1026B989-CBAD-BCCA-CE61-AC5ABC3F8752}"/>
              </a:ext>
            </a:extLst>
          </p:cNvPr>
          <p:cNvSpPr>
            <a:spLocks noGrp="1"/>
          </p:cNvSpPr>
          <p:nvPr>
            <p:ph type="pic" sz="quarter" idx="27"/>
          </p:nvPr>
        </p:nvSpPr>
        <p:spPr>
          <a:xfrm>
            <a:off x="6139567" y="1758108"/>
            <a:ext cx="2226360" cy="2940385"/>
          </a:xfrm>
          <a:solidFill>
            <a:schemeClr val="accent1">
              <a:lumMod val="20000"/>
              <a:lumOff val="80000"/>
            </a:schemeClr>
          </a:solidFill>
        </p:spPr>
        <p:txBody>
          <a:bodyPr anchor="ctr">
            <a:noAutofit/>
          </a:bodyPr>
          <a:lstStyle>
            <a:lvl1pPr marL="0" indent="0" algn="ctr">
              <a:buNone/>
              <a:defRPr sz="1400">
                <a:solidFill>
                  <a:schemeClr val="tx1"/>
                </a:solidFill>
              </a:defRPr>
            </a:lvl1pPr>
          </a:lstStyle>
          <a:p>
            <a:r>
              <a:rPr lang="en-US"/>
              <a:t>Click icon to add picture</a:t>
            </a:r>
            <a:endParaRPr lang="en-US" dirty="0"/>
          </a:p>
        </p:txBody>
      </p:sp>
      <p:sp>
        <p:nvSpPr>
          <p:cNvPr id="38" name="Text Placeholder 37">
            <a:extLst>
              <a:ext uri="{FF2B5EF4-FFF2-40B4-BE49-F238E27FC236}">
                <a16:creationId xmlns:a16="http://schemas.microsoft.com/office/drawing/2014/main" id="{3A6E4A81-98BC-4A0B-637E-A8A4EF704A29}"/>
              </a:ext>
            </a:extLst>
          </p:cNvPr>
          <p:cNvSpPr>
            <a:spLocks noGrp="1"/>
          </p:cNvSpPr>
          <p:nvPr>
            <p:ph type="body" sz="quarter" idx="35" hasCustomPrompt="1"/>
          </p:nvPr>
        </p:nvSpPr>
        <p:spPr>
          <a:xfrm>
            <a:off x="6139567" y="4542790"/>
            <a:ext cx="2226360" cy="1530417"/>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118872" tIns="365760" rIns="0" bIns="0">
            <a:noAutofit/>
          </a:bodyPr>
          <a:lstStyle>
            <a:lvl1pPr marL="0" indent="0" algn="l">
              <a:lnSpc>
                <a:spcPct val="100000"/>
              </a:lnSpc>
              <a:spcBef>
                <a:spcPts val="0"/>
              </a:spcBef>
              <a:buNone/>
              <a:defRPr sz="1800" b="1" i="0" spc="20" baseline="0">
                <a:solidFill>
                  <a:schemeClr val="bg1"/>
                </a:solidFill>
                <a:latin typeface="+mn-lt"/>
              </a:defRPr>
            </a:lvl1pPr>
          </a:lstStyle>
          <a:p>
            <a:pPr lvl="0"/>
            <a:r>
              <a:rPr lang="en-US" dirty="0"/>
              <a:t>Name</a:t>
            </a:r>
          </a:p>
        </p:txBody>
      </p:sp>
      <p:sp>
        <p:nvSpPr>
          <p:cNvPr id="34" name="Text Placeholder 28">
            <a:extLst>
              <a:ext uri="{FF2B5EF4-FFF2-40B4-BE49-F238E27FC236}">
                <a16:creationId xmlns:a16="http://schemas.microsoft.com/office/drawing/2014/main" id="{671F3A8D-7485-35BA-4D51-752E669CD51B}"/>
              </a:ext>
            </a:extLst>
          </p:cNvPr>
          <p:cNvSpPr>
            <a:spLocks noGrp="1"/>
          </p:cNvSpPr>
          <p:nvPr>
            <p:ph type="body" sz="quarter" idx="31" hasCustomPrompt="1"/>
          </p:nvPr>
        </p:nvSpPr>
        <p:spPr>
          <a:xfrm>
            <a:off x="6260967" y="5584541"/>
            <a:ext cx="1943837" cy="347662"/>
          </a:xfrm>
        </p:spPr>
        <p:txBody>
          <a:bodyPr vert="horz" lIns="0" tIns="0" rIns="0" bIns="0" rtlCol="0">
            <a:noAutofit/>
          </a:bodyPr>
          <a:lstStyle>
            <a:lvl1pPr>
              <a:defRPr lang="en-US" sz="1200" spc="20" baseline="0" dirty="0">
                <a:solidFill>
                  <a:schemeClr val="bg1"/>
                </a:solidFill>
              </a:defRPr>
            </a:lvl1pPr>
          </a:lstStyle>
          <a:p>
            <a:pPr marL="0" lvl="0" indent="0">
              <a:lnSpc>
                <a:spcPct val="100000"/>
              </a:lnSpc>
              <a:spcBef>
                <a:spcPts val="0"/>
              </a:spcBef>
              <a:buNone/>
            </a:pPr>
            <a:r>
              <a:rPr lang="en-US" dirty="0"/>
              <a:t>Title</a:t>
            </a:r>
          </a:p>
        </p:txBody>
      </p:sp>
      <p:sp>
        <p:nvSpPr>
          <p:cNvPr id="24" name="Picture Placeholder 23">
            <a:extLst>
              <a:ext uri="{FF2B5EF4-FFF2-40B4-BE49-F238E27FC236}">
                <a16:creationId xmlns:a16="http://schemas.microsoft.com/office/drawing/2014/main" id="{EC3EE756-2FF0-64E0-D905-235B8973F7D5}"/>
              </a:ext>
            </a:extLst>
          </p:cNvPr>
          <p:cNvSpPr>
            <a:spLocks noGrp="1"/>
          </p:cNvSpPr>
          <p:nvPr>
            <p:ph type="pic" sz="quarter" idx="25"/>
          </p:nvPr>
        </p:nvSpPr>
        <p:spPr>
          <a:xfrm>
            <a:off x="8755158" y="1758108"/>
            <a:ext cx="2226360" cy="2940385"/>
          </a:xfrm>
          <a:solidFill>
            <a:schemeClr val="accent1">
              <a:lumMod val="20000"/>
              <a:lumOff val="80000"/>
            </a:schemeClr>
          </a:solidFill>
        </p:spPr>
        <p:txBody>
          <a:bodyPr anchor="ctr">
            <a:noAutofit/>
          </a:bodyPr>
          <a:lstStyle>
            <a:lvl1pPr marL="0" indent="0" algn="ctr">
              <a:buNone/>
              <a:defRPr sz="1400">
                <a:solidFill>
                  <a:schemeClr val="tx1"/>
                </a:solidFill>
              </a:defRPr>
            </a:lvl1pPr>
          </a:lstStyle>
          <a:p>
            <a:r>
              <a:rPr lang="en-US"/>
              <a:t>Click icon to add picture</a:t>
            </a:r>
            <a:endParaRPr lang="en-US" dirty="0"/>
          </a:p>
        </p:txBody>
      </p:sp>
      <p:sp>
        <p:nvSpPr>
          <p:cNvPr id="39" name="Text Placeholder 38">
            <a:extLst>
              <a:ext uri="{FF2B5EF4-FFF2-40B4-BE49-F238E27FC236}">
                <a16:creationId xmlns:a16="http://schemas.microsoft.com/office/drawing/2014/main" id="{35068E76-B8E5-A95C-FAAC-7F43B2481D14}"/>
              </a:ext>
            </a:extLst>
          </p:cNvPr>
          <p:cNvSpPr>
            <a:spLocks noGrp="1"/>
          </p:cNvSpPr>
          <p:nvPr>
            <p:ph type="body" sz="quarter" idx="36" hasCustomPrompt="1"/>
          </p:nvPr>
        </p:nvSpPr>
        <p:spPr>
          <a:xfrm>
            <a:off x="8755158" y="4542790"/>
            <a:ext cx="2226360" cy="1530417"/>
          </a:xfrm>
          <a:custGeom>
            <a:avLst/>
            <a:gdLst>
              <a:gd name="connsiteX0" fmla="*/ 0 w 2226360"/>
              <a:gd name="connsiteY0" fmla="*/ 0 h 1530417"/>
              <a:gd name="connsiteX1" fmla="*/ 2226360 w 2226360"/>
              <a:gd name="connsiteY1" fmla="*/ 0 h 1530417"/>
              <a:gd name="connsiteX2" fmla="*/ 2226360 w 2226360"/>
              <a:gd name="connsiteY2" fmla="*/ 1530417 h 1530417"/>
              <a:gd name="connsiteX3" fmla="*/ 0 w 2226360"/>
              <a:gd name="connsiteY3" fmla="*/ 1530417 h 1530417"/>
            </a:gdLst>
            <a:ahLst/>
            <a:cxnLst>
              <a:cxn ang="0">
                <a:pos x="connsiteX0" y="connsiteY0"/>
              </a:cxn>
              <a:cxn ang="0">
                <a:pos x="connsiteX1" y="connsiteY1"/>
              </a:cxn>
              <a:cxn ang="0">
                <a:pos x="connsiteX2" y="connsiteY2"/>
              </a:cxn>
              <a:cxn ang="0">
                <a:pos x="connsiteX3" y="connsiteY3"/>
              </a:cxn>
            </a:cxnLst>
            <a:rect l="l" t="t" r="r" b="b"/>
            <a:pathLst>
              <a:path w="2226360" h="1530417">
                <a:moveTo>
                  <a:pt x="0" y="0"/>
                </a:moveTo>
                <a:lnTo>
                  <a:pt x="2226360" y="0"/>
                </a:lnTo>
                <a:lnTo>
                  <a:pt x="2226360" y="1530417"/>
                </a:lnTo>
                <a:lnTo>
                  <a:pt x="0" y="1530417"/>
                </a:lnTo>
                <a:close/>
              </a:path>
            </a:pathLst>
          </a:custGeom>
          <a:solidFill>
            <a:schemeClr val="accent1">
              <a:alpha val="85000"/>
            </a:schemeClr>
          </a:solidFill>
        </p:spPr>
        <p:txBody>
          <a:bodyPr wrap="square" lIns="118872" tIns="365760" rIns="0" bIns="0">
            <a:noAutofit/>
          </a:bodyPr>
          <a:lstStyle>
            <a:lvl1pPr marL="0" indent="0" algn="l">
              <a:lnSpc>
                <a:spcPct val="100000"/>
              </a:lnSpc>
              <a:spcBef>
                <a:spcPts val="0"/>
              </a:spcBef>
              <a:buNone/>
              <a:defRPr sz="1800" b="1" i="0" spc="20" baseline="0">
                <a:solidFill>
                  <a:schemeClr val="bg1"/>
                </a:solidFill>
                <a:latin typeface="+mn-lt"/>
              </a:defRPr>
            </a:lvl1pPr>
          </a:lstStyle>
          <a:p>
            <a:pPr lvl="0"/>
            <a:r>
              <a:rPr lang="en-US" dirty="0"/>
              <a:t>Name</a:t>
            </a:r>
          </a:p>
        </p:txBody>
      </p:sp>
      <p:sp>
        <p:nvSpPr>
          <p:cNvPr id="36" name="Text Placeholder 28">
            <a:extLst>
              <a:ext uri="{FF2B5EF4-FFF2-40B4-BE49-F238E27FC236}">
                <a16:creationId xmlns:a16="http://schemas.microsoft.com/office/drawing/2014/main" id="{5985B1DB-E488-ABA9-E8FB-18D2006DCE09}"/>
              </a:ext>
            </a:extLst>
          </p:cNvPr>
          <p:cNvSpPr>
            <a:spLocks noGrp="1"/>
          </p:cNvSpPr>
          <p:nvPr>
            <p:ph type="body" sz="quarter" idx="33" hasCustomPrompt="1"/>
          </p:nvPr>
        </p:nvSpPr>
        <p:spPr>
          <a:xfrm>
            <a:off x="8890513" y="5584541"/>
            <a:ext cx="1943837" cy="347662"/>
          </a:xfrm>
        </p:spPr>
        <p:txBody>
          <a:bodyPr vert="horz" lIns="0" tIns="0" rIns="0" bIns="0" rtlCol="0">
            <a:noAutofit/>
          </a:bodyPr>
          <a:lstStyle>
            <a:lvl1pPr>
              <a:defRPr lang="en-US" sz="1200" spc="20" baseline="0" dirty="0">
                <a:solidFill>
                  <a:schemeClr val="bg1"/>
                </a:solidFill>
              </a:defRPr>
            </a:lvl1pPr>
          </a:lstStyle>
          <a:p>
            <a:pPr marL="0" lvl="0" indent="0">
              <a:lnSpc>
                <a:spcPct val="100000"/>
              </a:lnSpc>
              <a:spcBef>
                <a:spcPts val="0"/>
              </a:spcBef>
              <a:buNone/>
            </a:pPr>
            <a:r>
              <a:rPr lang="en-US" dirty="0"/>
              <a:t>Title</a:t>
            </a:r>
          </a:p>
        </p:txBody>
      </p:sp>
      <p:sp>
        <p:nvSpPr>
          <p:cNvPr id="4" name="Footer Placeholder 3">
            <a:extLst>
              <a:ext uri="{FF2B5EF4-FFF2-40B4-BE49-F238E27FC236}">
                <a16:creationId xmlns:a16="http://schemas.microsoft.com/office/drawing/2014/main" id="{D6FC1105-93C5-0E50-1656-271A54E5D97D}"/>
              </a:ext>
            </a:extLst>
          </p:cNvPr>
          <p:cNvSpPr>
            <a:spLocks noGrp="1"/>
          </p:cNvSpPr>
          <p:nvPr>
            <p:ph type="ftr" sz="quarter" idx="37"/>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E134F48D-1D23-34DB-1FB6-07EEB752692C}"/>
              </a:ext>
            </a:extLst>
          </p:cNvPr>
          <p:cNvSpPr>
            <a:spLocks noGrp="1"/>
          </p:cNvSpPr>
          <p:nvPr>
            <p:ph type="sldNum" sz="quarter" idx="38"/>
          </p:nvPr>
        </p:nvSpPr>
        <p:spPr/>
        <p:txBody>
          <a:body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3154419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688C66-2A77-64CD-38B5-90492185CACE}"/>
              </a:ext>
            </a:extLst>
          </p:cNvPr>
          <p:cNvSpPr/>
          <p:nvPr userDrawn="1"/>
        </p:nvSpPr>
        <p:spPr>
          <a:xfrm rot="5400000" flipH="1" flipV="1">
            <a:off x="8570975" y="3236976"/>
            <a:ext cx="6858000" cy="384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89035839-CD36-5568-9808-CCDD9953C933}"/>
              </a:ext>
            </a:extLst>
          </p:cNvPr>
          <p:cNvSpPr>
            <a:spLocks noGrp="1"/>
          </p:cNvSpPr>
          <p:nvPr>
            <p:ph type="ftr" sz="quarter" idx="3"/>
          </p:nvPr>
        </p:nvSpPr>
        <p:spPr>
          <a:xfrm rot="16200000">
            <a:off x="8854442" y="2953511"/>
            <a:ext cx="6291068" cy="384048"/>
          </a:xfrm>
          <a:prstGeom prst="rect">
            <a:avLst/>
          </a:prstGeom>
          <a:noFill/>
        </p:spPr>
        <p:txBody>
          <a:bodyPr vert="horz" lIns="210312" tIns="45720" rIns="91440" bIns="45720" rtlCol="0" anchor="ctr"/>
          <a:lstStyle>
            <a:lvl1pPr algn="l">
              <a:defRPr sz="1200" b="1" cap="all" spc="300" baseline="0">
                <a:solidFill>
                  <a:schemeClr val="bg1"/>
                </a:solidFill>
                <a:latin typeface="+mj-lt"/>
              </a:defRPr>
            </a:lvl1pPr>
          </a:lstStyle>
          <a:p>
            <a:r>
              <a:rPr lang="en-US" dirty="0"/>
              <a:t>Presentation Title</a:t>
            </a:r>
          </a:p>
        </p:txBody>
      </p:sp>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846438" y="409576"/>
            <a:ext cx="10972800" cy="1325563"/>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745644" y="1825625"/>
            <a:ext cx="1109830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a:extLst>
              <a:ext uri="{FF2B5EF4-FFF2-40B4-BE49-F238E27FC236}">
                <a16:creationId xmlns:a16="http://schemas.microsoft.com/office/drawing/2014/main" id="{533E5E79-C396-3919-759D-5AD893CE4260}"/>
              </a:ext>
            </a:extLst>
          </p:cNvPr>
          <p:cNvSpPr>
            <a:spLocks noGrp="1"/>
          </p:cNvSpPr>
          <p:nvPr>
            <p:ph type="sldNum" sz="quarter" idx="4"/>
          </p:nvPr>
        </p:nvSpPr>
        <p:spPr>
          <a:xfrm rot="16200000">
            <a:off x="11716512" y="6382510"/>
            <a:ext cx="566928" cy="384048"/>
          </a:xfrm>
          <a:prstGeom prst="rect">
            <a:avLst/>
          </a:prstGeom>
        </p:spPr>
        <p:txBody>
          <a:bodyPr vert="horz" lIns="91440" tIns="45720" rIns="91440" bIns="45720" rtlCol="0" anchor="ctr"/>
          <a:lstStyle>
            <a:lvl1pPr algn="ctr">
              <a:defRPr sz="1400">
                <a:solidFill>
                  <a:schemeClr val="bg1"/>
                </a:solidFill>
              </a:defRPr>
            </a:lvl1pPr>
          </a:lstStyle>
          <a:p>
            <a:fld id="{09A01C0A-2BB6-49E7-91A3-DCB9F9F59583}" type="slidenum">
              <a:rPr lang="en-US" smtClean="0"/>
              <a:pPr/>
              <a:t>‹#›</a:t>
            </a:fld>
            <a:endParaRPr lang="en-US" dirty="0"/>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9" r:id="rId4"/>
    <p:sldLayoutId id="2147483652" r:id="rId5"/>
    <p:sldLayoutId id="2147483665" r:id="rId6"/>
    <p:sldLayoutId id="2147483653" r:id="rId7"/>
    <p:sldLayoutId id="2147483654" r:id="rId8"/>
    <p:sldLayoutId id="2147483658" r:id="rId9"/>
    <p:sldLayoutId id="2147483655" r:id="rId10"/>
    <p:sldLayoutId id="2147483656" r:id="rId11"/>
    <p:sldLayoutId id="2147483657" r:id="rId12"/>
    <p:sldLayoutId id="2147483664" r:id="rId13"/>
    <p:sldLayoutId id="2147483663" r:id="rId14"/>
  </p:sldLayoutIdLst>
  <p:hf hdr="0" dt="0"/>
  <p:txStyles>
    <p:titleStyle>
      <a:lvl1pPr algn="l" defTabSz="914400" rtl="0" eaLnBrk="1" latinLnBrk="0" hangingPunct="1">
        <a:lnSpc>
          <a:spcPct val="90000"/>
        </a:lnSpc>
        <a:spcBef>
          <a:spcPct val="0"/>
        </a:spcBef>
        <a:buNone/>
        <a:defRPr sz="4000" b="1" i="0" kern="1200" cap="all" spc="600" baseline="0">
          <a:solidFill>
            <a:schemeClr val="tx1"/>
          </a:solidFill>
          <a:latin typeface="+mj-lt"/>
          <a:ea typeface="+mj-ea"/>
          <a:cs typeface="Arial Black" panose="020B0604020202020204" pitchFamily="34" charset="0"/>
        </a:defRPr>
      </a:lvl1pPr>
    </p:titleStyle>
    <p:bodyStyle>
      <a:lvl1pPr marL="0" indent="0" algn="l" defTabSz="914400" rtl="0" eaLnBrk="1" latinLnBrk="0" hangingPunct="1">
        <a:lnSpc>
          <a:spcPct val="150000"/>
        </a:lnSpc>
        <a:spcBef>
          <a:spcPts val="1000"/>
        </a:spcBef>
        <a:buFontTx/>
        <a:buNone/>
        <a:defRPr sz="2400" b="0" i="0" kern="1200">
          <a:solidFill>
            <a:schemeClr val="tx1"/>
          </a:solidFill>
          <a:latin typeface="+mn-lt"/>
          <a:ea typeface="+mn-ea"/>
          <a:cs typeface="+mn-cs"/>
        </a:defRPr>
      </a:lvl1pPr>
      <a:lvl2pPr marL="457200" indent="0" algn="l" defTabSz="914400" rtl="0" eaLnBrk="1" latinLnBrk="0" hangingPunct="1">
        <a:lnSpc>
          <a:spcPct val="150000"/>
        </a:lnSpc>
        <a:spcBef>
          <a:spcPts val="500"/>
        </a:spcBef>
        <a:buFontTx/>
        <a:buNone/>
        <a:defRPr sz="2200" b="0" i="0" kern="1200">
          <a:solidFill>
            <a:schemeClr val="tx1"/>
          </a:solidFill>
          <a:latin typeface="Avenir Next LT Pro" panose="020B0504020202020204" pitchFamily="34" charset="77"/>
          <a:ea typeface="+mn-ea"/>
          <a:cs typeface="+mn-cs"/>
        </a:defRPr>
      </a:lvl2pPr>
      <a:lvl3pPr marL="914400" indent="0" algn="l" defTabSz="914400" rtl="0" eaLnBrk="1" latinLnBrk="0" hangingPunct="1">
        <a:lnSpc>
          <a:spcPct val="150000"/>
        </a:lnSpc>
        <a:spcBef>
          <a:spcPts val="500"/>
        </a:spcBef>
        <a:buFontTx/>
        <a:buNone/>
        <a:defRPr sz="2000" b="0" i="0" kern="1200">
          <a:solidFill>
            <a:schemeClr val="tx1"/>
          </a:solidFill>
          <a:latin typeface="Avenir Next LT Pro" panose="020B0504020202020204" pitchFamily="34" charset="77"/>
          <a:ea typeface="+mn-ea"/>
          <a:cs typeface="+mn-cs"/>
        </a:defRPr>
      </a:lvl3pPr>
      <a:lvl4pPr marL="1371600" indent="0" algn="l" defTabSz="914400" rtl="0" eaLnBrk="1" latinLnBrk="0" hangingPunct="1">
        <a:lnSpc>
          <a:spcPct val="150000"/>
        </a:lnSpc>
        <a:spcBef>
          <a:spcPts val="500"/>
        </a:spcBef>
        <a:buFontTx/>
        <a:buNone/>
        <a:defRPr sz="1800" b="0" i="0" kern="1200">
          <a:solidFill>
            <a:schemeClr val="tx1"/>
          </a:solidFill>
          <a:latin typeface="Avenir Next LT Pro" panose="020B0504020202020204" pitchFamily="34" charset="77"/>
          <a:ea typeface="+mn-ea"/>
          <a:cs typeface="+mn-cs"/>
        </a:defRPr>
      </a:lvl4pPr>
      <a:lvl5pPr marL="1828800" indent="0" algn="l" defTabSz="914400" rtl="0" eaLnBrk="1" latinLnBrk="0" hangingPunct="1">
        <a:lnSpc>
          <a:spcPct val="150000"/>
        </a:lnSpc>
        <a:spcBef>
          <a:spcPts val="500"/>
        </a:spcBef>
        <a:buFontTx/>
        <a:buNone/>
        <a:defRPr sz="18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4" orient="horz" pos="1152" userDrawn="1">
          <p15:clr>
            <a:srgbClr val="547EBF"/>
          </p15:clr>
        </p15:guide>
        <p15:guide id="5" pos="7440" userDrawn="1">
          <p15:clr>
            <a:srgbClr val="547EBF"/>
          </p15:clr>
        </p15:guide>
        <p15:guide id="6" orient="horz" pos="4080" userDrawn="1">
          <p15:clr>
            <a:srgbClr val="547EBF"/>
          </p15:clr>
        </p15:guide>
        <p15:guide id="19" userDrawn="1">
          <p15:clr>
            <a:srgbClr val="547EBF"/>
          </p15:clr>
        </p15:guide>
        <p15:guide id="20" pos="7680" userDrawn="1">
          <p15:clr>
            <a:srgbClr val="547EBF"/>
          </p15:clr>
        </p15:guide>
        <p15:guide id="21" pos="528" userDrawn="1">
          <p15:clr>
            <a:srgbClr val="547EBF"/>
          </p15:clr>
        </p15:guide>
        <p15:guide id="22" pos="6912" userDrawn="1">
          <p15:clr>
            <a:srgbClr val="547EBF"/>
          </p15:clr>
        </p15:guide>
        <p15:guide id="23" orient="horz" pos="240" userDrawn="1">
          <p15:clr>
            <a:srgbClr val="547EBF"/>
          </p15:clr>
        </p15:guide>
        <p15:guide id="25" orient="horz" pos="552" userDrawn="1">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17.wdp"/><Relationship Id="rId7" Type="http://schemas.microsoft.com/office/2007/relationships/hdphoto" Target="../media/hdphoto19.wdp"/><Relationship Id="rId2" Type="http://schemas.openxmlformats.org/officeDocument/2006/relationships/image" Target="../media/image21.png"/><Relationship Id="rId1" Type="http://schemas.openxmlformats.org/officeDocument/2006/relationships/slideLayout" Target="../slideLayouts/slideLayout11.xml"/><Relationship Id="rId6" Type="http://schemas.openxmlformats.org/officeDocument/2006/relationships/image" Target="../media/image23.png"/><Relationship Id="rId5" Type="http://schemas.microsoft.com/office/2007/relationships/hdphoto" Target="../media/hdphoto18.wdp"/><Relationship Id="rId4" Type="http://schemas.openxmlformats.org/officeDocument/2006/relationships/image" Target="../media/image22.png"/><Relationship Id="rId9" Type="http://schemas.microsoft.com/office/2007/relationships/hdphoto" Target="../media/hdphoto20.wdp"/></Relationships>
</file>

<file path=ppt/slides/_rels/slide12.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microsoft.com/office/2007/relationships/hdphoto" Target="../media/hdphoto21.wdp"/></Relationships>
</file>

<file path=ppt/slides/_rels/slide14.xml.rels><?xml version="1.0" encoding="UTF-8" standalone="yes"?>
<Relationships xmlns="http://schemas.openxmlformats.org/package/2006/relationships"><Relationship Id="rId3" Type="http://schemas.openxmlformats.org/officeDocument/2006/relationships/hyperlink" Target="mailto:mirjam@contoso.com"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7.png"/><Relationship Id="rId4" Type="http://schemas.microsoft.com/office/2007/relationships/hdphoto" Target="../media/hdphoto6.wdp"/></Relationships>
</file>

<file path=ppt/slides/_rels/slide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18.png"/><Relationship Id="rId18" Type="http://schemas.microsoft.com/office/2007/relationships/hdphoto" Target="../media/hdphoto16.wdp"/><Relationship Id="rId3" Type="http://schemas.openxmlformats.org/officeDocument/2006/relationships/image" Target="../media/image13.png"/><Relationship Id="rId7" Type="http://schemas.openxmlformats.org/officeDocument/2006/relationships/image" Target="../media/image15.png"/><Relationship Id="rId12" Type="http://schemas.microsoft.com/office/2007/relationships/hdphoto" Target="../media/hdphoto13.wdp"/><Relationship Id="rId17" Type="http://schemas.openxmlformats.org/officeDocument/2006/relationships/image" Target="../media/image20.png"/><Relationship Id="rId2" Type="http://schemas.openxmlformats.org/officeDocument/2006/relationships/notesSlide" Target="../notesSlides/notesSlide2.xml"/><Relationship Id="rId16" Type="http://schemas.microsoft.com/office/2007/relationships/hdphoto" Target="../media/hdphoto15.wdp"/><Relationship Id="rId1" Type="http://schemas.openxmlformats.org/officeDocument/2006/relationships/slideLayout" Target="../slideLayouts/slideLayout10.xml"/><Relationship Id="rId6" Type="http://schemas.microsoft.com/office/2007/relationships/hdphoto" Target="../media/hdphoto10.wdp"/><Relationship Id="rId11" Type="http://schemas.openxmlformats.org/officeDocument/2006/relationships/image" Target="../media/image17.png"/><Relationship Id="rId5" Type="http://schemas.openxmlformats.org/officeDocument/2006/relationships/image" Target="../media/image14.png"/><Relationship Id="rId15" Type="http://schemas.openxmlformats.org/officeDocument/2006/relationships/image" Target="../media/image19.png"/><Relationship Id="rId10" Type="http://schemas.microsoft.com/office/2007/relationships/hdphoto" Target="../media/hdphoto12.wdp"/><Relationship Id="rId4" Type="http://schemas.microsoft.com/office/2007/relationships/hdphoto" Target="../media/hdphoto9.wdp"/><Relationship Id="rId9" Type="http://schemas.openxmlformats.org/officeDocument/2006/relationships/image" Target="../media/image16.png"/><Relationship Id="rId14" Type="http://schemas.microsoft.com/office/2007/relationships/hdphoto" Target="../media/hdphoto14.wdp"/></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228BAE-048B-681E-DD8D-BD96B22560E0}"/>
              </a:ext>
            </a:extLst>
          </p:cNvPr>
          <p:cNvSpPr>
            <a:spLocks noGrp="1"/>
          </p:cNvSpPr>
          <p:nvPr>
            <p:ph type="ctrTitle"/>
          </p:nvPr>
        </p:nvSpPr>
        <p:spPr/>
        <p:txBody>
          <a:bodyPr/>
          <a:lstStyle/>
          <a:p>
            <a:r>
              <a:rPr lang="en-GB" dirty="0"/>
              <a:t>P</a:t>
            </a:r>
            <a:r>
              <a:rPr lang="en-US" dirty="0"/>
              <a:t>itch deck</a:t>
            </a:r>
          </a:p>
        </p:txBody>
      </p:sp>
      <p:sp>
        <p:nvSpPr>
          <p:cNvPr id="7" name="Subtitle 6">
            <a:extLst>
              <a:ext uri="{FF2B5EF4-FFF2-40B4-BE49-F238E27FC236}">
                <a16:creationId xmlns:a16="http://schemas.microsoft.com/office/drawing/2014/main" id="{3AFD8D3D-82CB-EA16-814E-A3FED8BBF39B}"/>
              </a:ext>
            </a:extLst>
          </p:cNvPr>
          <p:cNvSpPr>
            <a:spLocks noGrp="1"/>
          </p:cNvSpPr>
          <p:nvPr>
            <p:ph type="subTitle" idx="1"/>
          </p:nvPr>
        </p:nvSpPr>
        <p:spPr/>
        <p:txBody>
          <a:bodyPr/>
          <a:lstStyle/>
          <a:p>
            <a:r>
              <a:rPr lang="en-GB" dirty="0"/>
              <a:t>H</a:t>
            </a:r>
            <a:r>
              <a:rPr lang="en-US" dirty="0" err="1"/>
              <a:t>arry</a:t>
            </a:r>
            <a:r>
              <a:rPr lang="en-US" dirty="0"/>
              <a:t> Cotter</a:t>
            </a:r>
          </a:p>
        </p:txBody>
      </p:sp>
    </p:spTree>
    <p:extLst>
      <p:ext uri="{BB962C8B-B14F-4D97-AF65-F5344CB8AC3E}">
        <p14:creationId xmlns:p14="http://schemas.microsoft.com/office/powerpoint/2010/main" val="2259308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EA49A-DC7C-9C4F-2F9A-564E195C5628}"/>
              </a:ext>
            </a:extLst>
          </p:cNvPr>
          <p:cNvSpPr>
            <a:spLocks noGrp="1"/>
          </p:cNvSpPr>
          <p:nvPr>
            <p:ph type="title"/>
          </p:nvPr>
        </p:nvSpPr>
        <p:spPr/>
        <p:txBody>
          <a:bodyPr/>
          <a:lstStyle/>
          <a:p>
            <a:r>
              <a:rPr lang="en-US" dirty="0"/>
              <a:t>TIMELINE</a:t>
            </a:r>
          </a:p>
        </p:txBody>
      </p:sp>
      <p:graphicFrame>
        <p:nvGraphicFramePr>
          <p:cNvPr id="7" name="Table 7">
            <a:extLst>
              <a:ext uri="{FF2B5EF4-FFF2-40B4-BE49-F238E27FC236}">
                <a16:creationId xmlns:a16="http://schemas.microsoft.com/office/drawing/2014/main" id="{AF0DE047-1B7D-F942-8E09-3EFF699BE9A0}"/>
              </a:ext>
            </a:extLst>
          </p:cNvPr>
          <p:cNvGraphicFramePr>
            <a:graphicFrameLocks noGrp="1"/>
          </p:cNvGraphicFramePr>
          <p:nvPr>
            <p:ph sz="half" idx="2"/>
            <p:extLst>
              <p:ext uri="{D42A27DB-BD31-4B8C-83A1-F6EECF244321}">
                <p14:modId xmlns:p14="http://schemas.microsoft.com/office/powerpoint/2010/main" val="3240118695"/>
              </p:ext>
            </p:extLst>
          </p:nvPr>
        </p:nvGraphicFramePr>
        <p:xfrm>
          <a:off x="5572125" y="409575"/>
          <a:ext cx="5862085" cy="5943600"/>
        </p:xfrm>
        <a:graphic>
          <a:graphicData uri="http://schemas.openxmlformats.org/drawingml/2006/table">
            <a:tbl>
              <a:tblPr firstRow="1" bandRow="1">
                <a:tableStyleId>{2D5ABB26-0587-4C30-8999-92F81FD0307C}</a:tableStyleId>
              </a:tblPr>
              <a:tblGrid>
                <a:gridCol w="1900257">
                  <a:extLst>
                    <a:ext uri="{9D8B030D-6E8A-4147-A177-3AD203B41FA5}">
                      <a16:colId xmlns:a16="http://schemas.microsoft.com/office/drawing/2014/main" val="2918303207"/>
                    </a:ext>
                  </a:extLst>
                </a:gridCol>
                <a:gridCol w="3961828">
                  <a:extLst>
                    <a:ext uri="{9D8B030D-6E8A-4147-A177-3AD203B41FA5}">
                      <a16:colId xmlns:a16="http://schemas.microsoft.com/office/drawing/2014/main" val="1189393465"/>
                    </a:ext>
                  </a:extLst>
                </a:gridCol>
              </a:tblGrid>
              <a:tr h="1188720">
                <a:tc>
                  <a:txBody>
                    <a:bodyPr/>
                    <a:lstStyle/>
                    <a:p>
                      <a:r>
                        <a:rPr lang="en-US" sz="2800" b="1" i="0" spc="300" dirty="0">
                          <a:latin typeface="Arial Black" panose="020B0604020202020204" pitchFamily="34" charset="0"/>
                          <a:cs typeface="Arial Black" panose="020B0604020202020204" pitchFamily="34" charset="0"/>
                        </a:rPr>
                        <a:t>SEP</a:t>
                      </a:r>
                    </a:p>
                    <a:p>
                      <a:r>
                        <a:rPr lang="en-US" b="1" i="0" spc="300" dirty="0">
                          <a:latin typeface="Arial Black" panose="020B0604020202020204" pitchFamily="34" charset="0"/>
                          <a:cs typeface="Arial Black" panose="020B0604020202020204" pitchFamily="34" charset="0"/>
                        </a:rPr>
                        <a:t>20XX</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venir Next LT Pro" panose="020B0504020202020204" pitchFamily="34" charset="77"/>
                        </a:rPr>
                        <a:t>Synergize </a:t>
                      </a:r>
                      <a:r>
                        <a:rPr lang="en-US" b="1" i="0" dirty="0">
                          <a:latin typeface="Avenir Next LT Pro" panose="020B0504020202020204" pitchFamily="34" charset="77"/>
                        </a:rPr>
                        <a:t>scalable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latin typeface="Avenir Next LT Pro" panose="020B0504020202020204" pitchFamily="34" charset="77"/>
                        </a:rPr>
                        <a:t>e-commerce</a:t>
                      </a:r>
                    </a:p>
                  </a:txBody>
                  <a:tcPr anchor="ctr"/>
                </a:tc>
                <a:extLst>
                  <a:ext uri="{0D108BD9-81ED-4DB2-BD59-A6C34878D82A}">
                    <a16:rowId xmlns:a16="http://schemas.microsoft.com/office/drawing/2014/main" val="3812157666"/>
                  </a:ext>
                </a:extLst>
              </a:tr>
              <a:tr h="1188720">
                <a:tc>
                  <a:txBody>
                    <a:bodyPr/>
                    <a:lstStyle/>
                    <a:p>
                      <a:r>
                        <a:rPr lang="en-US" sz="2800" b="1" i="0" dirty="0">
                          <a:latin typeface="Arial Black" panose="020B0604020202020204" pitchFamily="34" charset="0"/>
                          <a:cs typeface="Arial Black" panose="020B0604020202020204" pitchFamily="34" charset="0"/>
                        </a:rPr>
                        <a:t>NOV</a:t>
                      </a:r>
                      <a:r>
                        <a:rPr lang="en-US" sz="3600" b="1" i="0" dirty="0">
                          <a:latin typeface="Arial Black" panose="020B0604020202020204" pitchFamily="34" charset="0"/>
                          <a:cs typeface="Arial Black" panose="020B0604020202020204" pitchFamily="34" charset="0"/>
                        </a:rPr>
                        <a:t> </a:t>
                      </a:r>
                    </a:p>
                    <a:p>
                      <a:r>
                        <a:rPr lang="en-US" b="1" i="0" spc="300" dirty="0">
                          <a:latin typeface="Arial Black" panose="020B0604020202020204" pitchFamily="34" charset="0"/>
                          <a:cs typeface="Arial Black" panose="020B0604020202020204" pitchFamily="34" charset="0"/>
                        </a:rPr>
                        <a:t>20XX</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venir Next LT Pro" panose="020B0504020202020204" pitchFamily="34" charset="77"/>
                        </a:rPr>
                        <a:t>Disseminate </a:t>
                      </a:r>
                      <a:r>
                        <a:rPr lang="en-US" b="1" i="0" dirty="0">
                          <a:latin typeface="Avenir Next LT Pro" panose="020B0504020202020204" pitchFamily="34" charset="77"/>
                        </a:rPr>
                        <a:t>standardized </a:t>
                      </a:r>
                      <a:br>
                        <a:rPr lang="en-US" b="1" i="0" dirty="0">
                          <a:latin typeface="Avenir Next LT Pro" panose="020B0504020202020204" pitchFamily="34" charset="77"/>
                        </a:rPr>
                      </a:br>
                      <a:r>
                        <a:rPr lang="en-US" b="1" i="0" dirty="0">
                          <a:latin typeface="Avenir Next LT Pro" panose="020B0504020202020204" pitchFamily="34" charset="77"/>
                        </a:rPr>
                        <a:t>metrics</a:t>
                      </a:r>
                      <a:endParaRPr lang="en-US" dirty="0"/>
                    </a:p>
                  </a:txBody>
                  <a:tcPr anchor="ctr"/>
                </a:tc>
                <a:extLst>
                  <a:ext uri="{0D108BD9-81ED-4DB2-BD59-A6C34878D82A}">
                    <a16:rowId xmlns:a16="http://schemas.microsoft.com/office/drawing/2014/main" val="2423334722"/>
                  </a:ext>
                </a:extLst>
              </a:tr>
              <a:tr h="1188720">
                <a:tc>
                  <a:txBody>
                    <a:bodyPr/>
                    <a:lstStyle/>
                    <a:p>
                      <a:r>
                        <a:rPr lang="en-US" sz="2800" b="1" i="0" spc="300" dirty="0">
                          <a:latin typeface="Arial Black" panose="020B0604020202020204" pitchFamily="34" charset="0"/>
                          <a:cs typeface="Arial Black" panose="020B0604020202020204" pitchFamily="34" charset="0"/>
                        </a:rPr>
                        <a:t>JAN</a:t>
                      </a:r>
                      <a:r>
                        <a:rPr lang="en-US" sz="3600" b="1" i="0" dirty="0">
                          <a:latin typeface="Arial Black" panose="020B0604020202020204" pitchFamily="34" charset="0"/>
                          <a:cs typeface="Arial Black" panose="020B0604020202020204" pitchFamily="34" charset="0"/>
                        </a:rPr>
                        <a:t> </a:t>
                      </a:r>
                    </a:p>
                    <a:p>
                      <a:r>
                        <a:rPr lang="en-US" b="1" i="0" spc="300" dirty="0">
                          <a:latin typeface="Arial Black" panose="020B0604020202020204" pitchFamily="34" charset="0"/>
                          <a:cs typeface="Arial Black" panose="020B0604020202020204" pitchFamily="34" charset="0"/>
                        </a:rPr>
                        <a:t>20XX</a:t>
                      </a:r>
                      <a:endParaRPr lang="en-US" b="1" i="0" dirty="0">
                        <a:latin typeface="Arial Black" panose="020B0604020202020204" pitchFamily="34" charset="0"/>
                        <a:cs typeface="Arial Black"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venir Next LT Pro" panose="020B0504020202020204" pitchFamily="34" charset="77"/>
                        </a:rPr>
                        <a:t>Coordinate </a:t>
                      </a:r>
                      <a:r>
                        <a:rPr lang="en-US" b="1" i="0" dirty="0">
                          <a:latin typeface="Avenir Next LT Pro" panose="020B0504020202020204" pitchFamily="34" charset="77"/>
                        </a:rPr>
                        <a:t>e-business applications</a:t>
                      </a:r>
                      <a:endParaRPr lang="en-US" dirty="0"/>
                    </a:p>
                  </a:txBody>
                  <a:tcPr anchor="ctr"/>
                </a:tc>
                <a:extLst>
                  <a:ext uri="{0D108BD9-81ED-4DB2-BD59-A6C34878D82A}">
                    <a16:rowId xmlns:a16="http://schemas.microsoft.com/office/drawing/2014/main" val="4197403263"/>
                  </a:ext>
                </a:extLst>
              </a:tr>
              <a:tr h="1188720">
                <a:tc>
                  <a:txBody>
                    <a:bodyPr/>
                    <a:lstStyle/>
                    <a:p>
                      <a:r>
                        <a:rPr lang="en-US" sz="2800" b="1" i="0" dirty="0">
                          <a:latin typeface="Arial Black" panose="020B0604020202020204" pitchFamily="34" charset="0"/>
                          <a:cs typeface="Arial Black" panose="020B0604020202020204" pitchFamily="34" charset="0"/>
                        </a:rPr>
                        <a:t>MAR</a:t>
                      </a:r>
                    </a:p>
                    <a:p>
                      <a:r>
                        <a:rPr lang="en-US" b="1" i="0" spc="300" dirty="0">
                          <a:latin typeface="Arial Black" panose="020B0604020202020204" pitchFamily="34" charset="0"/>
                          <a:cs typeface="Arial Black" panose="020B0604020202020204" pitchFamily="34" charset="0"/>
                        </a:rPr>
                        <a:t>20XX</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venir Next LT Pro" panose="020B0504020202020204" pitchFamily="34" charset="77"/>
                        </a:rPr>
                        <a:t>Foster holistically </a:t>
                      </a:r>
                      <a:r>
                        <a:rPr lang="en-US" b="1" i="0" dirty="0">
                          <a:latin typeface="Avenir Next LT Pro" panose="020B0504020202020204" pitchFamily="34" charset="77"/>
                        </a:rPr>
                        <a:t>superior methodologies</a:t>
                      </a:r>
                    </a:p>
                  </a:txBody>
                  <a:tcPr anchor="ctr"/>
                </a:tc>
                <a:extLst>
                  <a:ext uri="{0D108BD9-81ED-4DB2-BD59-A6C34878D82A}">
                    <a16:rowId xmlns:a16="http://schemas.microsoft.com/office/drawing/2014/main" val="850924858"/>
                  </a:ext>
                </a:extLst>
              </a:tr>
              <a:tr h="1188720">
                <a:tc>
                  <a:txBody>
                    <a:bodyPr/>
                    <a:lstStyle/>
                    <a:p>
                      <a:r>
                        <a:rPr lang="en-US" sz="2800" b="1" i="0" spc="300" dirty="0">
                          <a:latin typeface="Arial Black" panose="020B0604020202020204" pitchFamily="34" charset="0"/>
                          <a:cs typeface="Arial Black" panose="020B0604020202020204" pitchFamily="34" charset="0"/>
                        </a:rPr>
                        <a:t>MAY</a:t>
                      </a:r>
                      <a:r>
                        <a:rPr lang="en-US" b="1" i="0" dirty="0">
                          <a:latin typeface="Arial Black" panose="020B0604020202020204" pitchFamily="34" charset="0"/>
                          <a:cs typeface="Arial Black" panose="020B0604020202020204" pitchFamily="34" charset="0"/>
                        </a:rPr>
                        <a:t> </a:t>
                      </a:r>
                    </a:p>
                    <a:p>
                      <a:r>
                        <a:rPr lang="en-US" b="1" i="0" spc="300" dirty="0">
                          <a:latin typeface="Arial Black" panose="020B0604020202020204" pitchFamily="34" charset="0"/>
                          <a:cs typeface="Arial Black" panose="020B0604020202020204" pitchFamily="34" charset="0"/>
                        </a:rPr>
                        <a:t>20XX</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venir Next LT Pro" panose="020B0504020202020204" pitchFamily="34" charset="77"/>
                        </a:rPr>
                        <a:t>Deploy </a:t>
                      </a:r>
                      <a:r>
                        <a:rPr lang="en-US" b="1" i="0" dirty="0">
                          <a:latin typeface="Avenir Next LT Pro" panose="020B0504020202020204" pitchFamily="34" charset="77"/>
                        </a:rPr>
                        <a:t>strategic networks with compelling </a:t>
                      </a:r>
                      <a:r>
                        <a:rPr lang="en-US" b="0" i="0" dirty="0">
                          <a:latin typeface="Avenir Next LT Pro" panose="020B0504020202020204" pitchFamily="34" charset="77"/>
                        </a:rPr>
                        <a:t>e-business needs</a:t>
                      </a:r>
                      <a:endParaRPr lang="en-US" dirty="0"/>
                    </a:p>
                  </a:txBody>
                  <a:tcPr anchor="ctr"/>
                </a:tc>
                <a:extLst>
                  <a:ext uri="{0D108BD9-81ED-4DB2-BD59-A6C34878D82A}">
                    <a16:rowId xmlns:a16="http://schemas.microsoft.com/office/drawing/2014/main" val="3024136017"/>
                  </a:ext>
                </a:extLst>
              </a:tr>
            </a:tbl>
          </a:graphicData>
        </a:graphic>
      </p:graphicFrame>
      <p:sp>
        <p:nvSpPr>
          <p:cNvPr id="9" name="Footer Placeholder 8">
            <a:extLst>
              <a:ext uri="{FF2B5EF4-FFF2-40B4-BE49-F238E27FC236}">
                <a16:creationId xmlns:a16="http://schemas.microsoft.com/office/drawing/2014/main" id="{B38CA53F-F8EE-9AA8-01B7-F90566F1596A}"/>
              </a:ext>
            </a:extLst>
          </p:cNvPr>
          <p:cNvSpPr>
            <a:spLocks noGrp="1"/>
          </p:cNvSpPr>
          <p:nvPr>
            <p:ph type="ftr" sz="quarter" idx="10"/>
          </p:nvPr>
        </p:nvSpPr>
        <p:spPr/>
        <p:txBody>
          <a:bodyPr/>
          <a:lstStyle/>
          <a:p>
            <a:r>
              <a:rPr lang="en-US" dirty="0"/>
              <a:t>Presentation Title</a:t>
            </a:r>
          </a:p>
        </p:txBody>
      </p:sp>
      <p:sp>
        <p:nvSpPr>
          <p:cNvPr id="10" name="Slide Number Placeholder 9">
            <a:extLst>
              <a:ext uri="{FF2B5EF4-FFF2-40B4-BE49-F238E27FC236}">
                <a16:creationId xmlns:a16="http://schemas.microsoft.com/office/drawing/2014/main" id="{F85384B4-F5D2-6521-EDF6-AAF2511DE148}"/>
              </a:ext>
            </a:extLst>
          </p:cNvPr>
          <p:cNvSpPr>
            <a:spLocks noGrp="1"/>
          </p:cNvSpPr>
          <p:nvPr>
            <p:ph type="sldNum" sz="quarter" idx="11"/>
          </p:nvPr>
        </p:nvSpPr>
        <p:spPr/>
        <p:txBody>
          <a:bodyPr/>
          <a:lstStyle/>
          <a:p>
            <a:fld id="{09A01C0A-2BB6-49E7-91A3-DCB9F9F59583}" type="slidenum">
              <a:rPr lang="en-US" smtClean="0"/>
              <a:pPr/>
              <a:t>10</a:t>
            </a:fld>
            <a:endParaRPr lang="en-US" dirty="0"/>
          </a:p>
        </p:txBody>
      </p:sp>
      <p:cxnSp>
        <p:nvCxnSpPr>
          <p:cNvPr id="13" name="Straight Connector 12">
            <a:extLst>
              <a:ext uri="{FF2B5EF4-FFF2-40B4-BE49-F238E27FC236}">
                <a16:creationId xmlns:a16="http://schemas.microsoft.com/office/drawing/2014/main" id="{25138D39-DE26-CACA-E17F-0D30E82AA5FD}"/>
              </a:ext>
              <a:ext uri="{C183D7F6-B498-43B3-948B-1728B52AA6E4}">
                <adec:decorative xmlns:adec="http://schemas.microsoft.com/office/drawing/2017/decorative" val="1"/>
              </a:ext>
            </a:extLst>
          </p:cNvPr>
          <p:cNvCxnSpPr>
            <a:cxnSpLocks/>
          </p:cNvCxnSpPr>
          <p:nvPr/>
        </p:nvCxnSpPr>
        <p:spPr>
          <a:xfrm>
            <a:off x="7152640" y="381000"/>
            <a:ext cx="0" cy="6038848"/>
          </a:xfrm>
          <a:prstGeom prst="line">
            <a:avLst/>
          </a:prstGeom>
          <a:ln w="127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Oval 14">
            <a:extLst>
              <a:ext uri="{FF2B5EF4-FFF2-40B4-BE49-F238E27FC236}">
                <a16:creationId xmlns:a16="http://schemas.microsoft.com/office/drawing/2014/main" id="{FA3D4B50-54D0-CA63-02B8-46F00CBD0496}"/>
              </a:ext>
              <a:ext uri="{C183D7F6-B498-43B3-948B-1728B52AA6E4}">
                <adec:decorative xmlns:adec="http://schemas.microsoft.com/office/drawing/2017/decorative" val="1"/>
              </a:ext>
            </a:extLst>
          </p:cNvPr>
          <p:cNvSpPr/>
          <p:nvPr/>
        </p:nvSpPr>
        <p:spPr>
          <a:xfrm>
            <a:off x="7051405" y="913958"/>
            <a:ext cx="202470" cy="2024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17" name="Oval 16">
            <a:extLst>
              <a:ext uri="{FF2B5EF4-FFF2-40B4-BE49-F238E27FC236}">
                <a16:creationId xmlns:a16="http://schemas.microsoft.com/office/drawing/2014/main" id="{A998E0FB-F056-814D-0480-795EEC9C9284}"/>
              </a:ext>
              <a:ext uri="{C183D7F6-B498-43B3-948B-1728B52AA6E4}">
                <adec:decorative xmlns:adec="http://schemas.microsoft.com/office/drawing/2017/decorative" val="1"/>
              </a:ext>
            </a:extLst>
          </p:cNvPr>
          <p:cNvSpPr/>
          <p:nvPr/>
        </p:nvSpPr>
        <p:spPr>
          <a:xfrm>
            <a:off x="7051405" y="2096896"/>
            <a:ext cx="202470" cy="2024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19" name="Oval 18">
            <a:extLst>
              <a:ext uri="{FF2B5EF4-FFF2-40B4-BE49-F238E27FC236}">
                <a16:creationId xmlns:a16="http://schemas.microsoft.com/office/drawing/2014/main" id="{6D179EA3-9F21-20F9-B3EF-80C1C931867B}"/>
              </a:ext>
              <a:ext uri="{C183D7F6-B498-43B3-948B-1728B52AA6E4}">
                <adec:decorative xmlns:adec="http://schemas.microsoft.com/office/drawing/2017/decorative" val="1"/>
              </a:ext>
            </a:extLst>
          </p:cNvPr>
          <p:cNvSpPr/>
          <p:nvPr/>
        </p:nvSpPr>
        <p:spPr>
          <a:xfrm>
            <a:off x="7051405" y="3279834"/>
            <a:ext cx="202470" cy="2024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20" name="Oval 19">
            <a:extLst>
              <a:ext uri="{FF2B5EF4-FFF2-40B4-BE49-F238E27FC236}">
                <a16:creationId xmlns:a16="http://schemas.microsoft.com/office/drawing/2014/main" id="{2C6B5CE2-4CD6-EA8F-61E1-8184FC0666E9}"/>
              </a:ext>
              <a:ext uri="{C183D7F6-B498-43B3-948B-1728B52AA6E4}">
                <adec:decorative xmlns:adec="http://schemas.microsoft.com/office/drawing/2017/decorative" val="1"/>
              </a:ext>
            </a:extLst>
          </p:cNvPr>
          <p:cNvSpPr/>
          <p:nvPr/>
        </p:nvSpPr>
        <p:spPr>
          <a:xfrm>
            <a:off x="7051405" y="4462772"/>
            <a:ext cx="202470" cy="2024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22" name="Oval 21">
            <a:extLst>
              <a:ext uri="{FF2B5EF4-FFF2-40B4-BE49-F238E27FC236}">
                <a16:creationId xmlns:a16="http://schemas.microsoft.com/office/drawing/2014/main" id="{E3133598-58B4-2425-DC83-FAABE13E04F6}"/>
              </a:ext>
              <a:ext uri="{C183D7F6-B498-43B3-948B-1728B52AA6E4}">
                <adec:decorative xmlns:adec="http://schemas.microsoft.com/office/drawing/2017/decorative" val="1"/>
              </a:ext>
            </a:extLst>
          </p:cNvPr>
          <p:cNvSpPr/>
          <p:nvPr/>
        </p:nvSpPr>
        <p:spPr>
          <a:xfrm>
            <a:off x="7051405" y="5645710"/>
            <a:ext cx="202470" cy="2024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Tree>
    <p:extLst>
      <p:ext uri="{BB962C8B-B14F-4D97-AF65-F5344CB8AC3E}">
        <p14:creationId xmlns:p14="http://schemas.microsoft.com/office/powerpoint/2010/main" val="1409658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9EA43EF1-009B-DB7B-7D0C-2867BEE9636E}"/>
              </a:ext>
            </a:extLst>
          </p:cNvPr>
          <p:cNvSpPr>
            <a:spLocks noGrp="1"/>
          </p:cNvSpPr>
          <p:nvPr>
            <p:ph type="title"/>
          </p:nvPr>
        </p:nvSpPr>
        <p:spPr/>
        <p:txBody>
          <a:bodyPr/>
          <a:lstStyle/>
          <a:p>
            <a:r>
              <a:rPr lang="en-US" dirty="0"/>
              <a:t>AREAS OF FOCUS</a:t>
            </a:r>
          </a:p>
        </p:txBody>
      </p:sp>
      <p:sp>
        <p:nvSpPr>
          <p:cNvPr id="91" name="Text Placeholder 90">
            <a:extLst>
              <a:ext uri="{FF2B5EF4-FFF2-40B4-BE49-F238E27FC236}">
                <a16:creationId xmlns:a16="http://schemas.microsoft.com/office/drawing/2014/main" id="{8B0290DE-3F6E-5FEE-C40F-C7B3E29C3A73}"/>
              </a:ext>
            </a:extLst>
          </p:cNvPr>
          <p:cNvSpPr>
            <a:spLocks noGrp="1"/>
          </p:cNvSpPr>
          <p:nvPr>
            <p:ph type="body" sz="quarter" idx="31"/>
          </p:nvPr>
        </p:nvSpPr>
        <p:spPr/>
        <p:txBody>
          <a:bodyPr/>
          <a:lstStyle/>
          <a:p>
            <a:r>
              <a:rPr lang="en-US" dirty="0"/>
              <a:t>B2B MARKET SCENARIOS</a:t>
            </a:r>
          </a:p>
        </p:txBody>
      </p:sp>
      <p:sp>
        <p:nvSpPr>
          <p:cNvPr id="95" name="Text Placeholder 94">
            <a:extLst>
              <a:ext uri="{FF2B5EF4-FFF2-40B4-BE49-F238E27FC236}">
                <a16:creationId xmlns:a16="http://schemas.microsoft.com/office/drawing/2014/main" id="{9C9924F1-3753-74B2-DDD5-B5340BB785AE}"/>
              </a:ext>
            </a:extLst>
          </p:cNvPr>
          <p:cNvSpPr>
            <a:spLocks noGrp="1"/>
          </p:cNvSpPr>
          <p:nvPr>
            <p:ph type="body" sz="quarter" idx="29"/>
          </p:nvPr>
        </p:nvSpPr>
        <p:spPr/>
        <p:txBody>
          <a:bodyPr/>
          <a:lstStyle/>
          <a:p>
            <a:r>
              <a:rPr lang="en-US" dirty="0"/>
              <a:t>  Develop winning strategies to keep ahead of the competition​</a:t>
            </a:r>
          </a:p>
          <a:p>
            <a:r>
              <a:rPr lang="en-US" dirty="0"/>
              <a:t>  Capitalize on low-hanging fruit to identify a ballpark value​</a:t>
            </a:r>
          </a:p>
          <a:p>
            <a:r>
              <a:rPr lang="en-US" dirty="0"/>
              <a:t>  Visualize customer directed convergence</a:t>
            </a:r>
          </a:p>
        </p:txBody>
      </p:sp>
      <p:sp>
        <p:nvSpPr>
          <p:cNvPr id="93" name="Text Placeholder 92">
            <a:extLst>
              <a:ext uri="{FF2B5EF4-FFF2-40B4-BE49-F238E27FC236}">
                <a16:creationId xmlns:a16="http://schemas.microsoft.com/office/drawing/2014/main" id="{D9B5BCF7-83AF-F5C9-0423-147C64DDC51B}"/>
              </a:ext>
            </a:extLst>
          </p:cNvPr>
          <p:cNvSpPr>
            <a:spLocks noGrp="1"/>
          </p:cNvSpPr>
          <p:nvPr>
            <p:ph type="body" sz="quarter" idx="33"/>
          </p:nvPr>
        </p:nvSpPr>
        <p:spPr/>
        <p:txBody>
          <a:bodyPr/>
          <a:lstStyle/>
          <a:p>
            <a:r>
              <a:rPr lang="en-US" dirty="0"/>
              <a:t>CLOUD-BASED OPPORTUNITIES</a:t>
            </a:r>
          </a:p>
        </p:txBody>
      </p:sp>
      <p:sp>
        <p:nvSpPr>
          <p:cNvPr id="92" name="Text Placeholder 91">
            <a:extLst>
              <a:ext uri="{FF2B5EF4-FFF2-40B4-BE49-F238E27FC236}">
                <a16:creationId xmlns:a16="http://schemas.microsoft.com/office/drawing/2014/main" id="{94CC2695-FBEB-3190-E800-570E546F9F9D}"/>
              </a:ext>
            </a:extLst>
          </p:cNvPr>
          <p:cNvSpPr>
            <a:spLocks noGrp="1"/>
          </p:cNvSpPr>
          <p:nvPr>
            <p:ph type="body" sz="quarter" idx="32"/>
          </p:nvPr>
        </p:nvSpPr>
        <p:spPr/>
        <p:txBody>
          <a:bodyPr/>
          <a:lstStyle/>
          <a:p>
            <a:r>
              <a:rPr lang="en-US" dirty="0"/>
              <a:t>  Iterative approaches to corporate strategy​</a:t>
            </a:r>
          </a:p>
          <a:p>
            <a:r>
              <a:rPr lang="en-US" dirty="0"/>
              <a:t>  Establish a management framework from the inside</a:t>
            </a:r>
          </a:p>
        </p:txBody>
      </p:sp>
      <p:pic>
        <p:nvPicPr>
          <p:cNvPr id="70" name="Picture Placeholder 31" descr="Large walking intersection with one lone person">
            <a:extLst>
              <a:ext uri="{FF2B5EF4-FFF2-40B4-BE49-F238E27FC236}">
                <a16:creationId xmlns:a16="http://schemas.microsoft.com/office/drawing/2014/main" id="{D1FC6153-A37A-EC14-7EEA-7335A559F915}"/>
              </a:ext>
            </a:extLst>
          </p:cNvPr>
          <p:cNvPicPr>
            <a:picLocks noGrp="1" noChangeAspect="1"/>
          </p:cNvPicPr>
          <p:nvPr>
            <p:ph type="pic" sz="quarter" idx="10"/>
          </p:nvPr>
        </p:nvPicPr>
        <p:blipFill rotWithShape="1">
          <a:blip r:embed="rId2" cstate="print">
            <a:extLst>
              <a:ext uri="{BEBA8EAE-BF5A-486C-A8C5-ECC9F3942E4B}">
                <a14:imgProps xmlns:a14="http://schemas.microsoft.com/office/drawing/2010/main">
                  <a14:imgLayer r:embed="rId3">
                    <a14:imgEffect>
                      <a14:saturation sat="0"/>
                    </a14:imgEffect>
                    <a14:imgEffect>
                      <a14:brightnessContrast bright="44000" contrast="-55000"/>
                    </a14:imgEffect>
                  </a14:imgLayer>
                </a14:imgProps>
              </a:ext>
              <a:ext uri="{28A0092B-C50C-407E-A947-70E740481C1C}">
                <a14:useLocalDpi xmlns:a14="http://schemas.microsoft.com/office/drawing/2010/main"/>
              </a:ext>
            </a:extLst>
          </a:blip>
          <a:srcRect/>
          <a:stretch/>
        </p:blipFill>
        <p:spPr/>
      </p:pic>
      <p:pic>
        <p:nvPicPr>
          <p:cNvPr id="68" name="Picture Placeholder 11" descr="Close-up of skyscrapers">
            <a:extLst>
              <a:ext uri="{FF2B5EF4-FFF2-40B4-BE49-F238E27FC236}">
                <a16:creationId xmlns:a16="http://schemas.microsoft.com/office/drawing/2014/main" id="{A0327B68-D192-4EDA-F3AE-366C54CED4D3}"/>
              </a:ext>
            </a:extLst>
          </p:cNvPr>
          <p:cNvPicPr>
            <a:picLocks noGrp="1" noChangeAspect="1"/>
          </p:cNvPicPr>
          <p:nvPr>
            <p:ph type="pic" sz="quarter" idx="13"/>
          </p:nvPr>
        </p:nvPicPr>
        <p:blipFill rotWithShape="1">
          <a:blip r:embed="rId4" cstate="print">
            <a:extLst>
              <a:ext uri="{BEBA8EAE-BF5A-486C-A8C5-ECC9F3942E4B}">
                <a14:imgProps xmlns:a14="http://schemas.microsoft.com/office/drawing/2010/main">
                  <a14:imgLayer r:embed="rId5">
                    <a14:imgEffect>
                      <a14:colorTemperature colorTemp="8800"/>
                    </a14:imgEffect>
                    <a14:imgEffect>
                      <a14:saturation sat="0"/>
                    </a14:imgEffect>
                    <a14:imgEffect>
                      <a14:brightnessContrast bright="26000" contrast="-21000"/>
                    </a14:imgEffect>
                  </a14:imgLayer>
                </a14:imgProps>
              </a:ext>
              <a:ext uri="{28A0092B-C50C-407E-A947-70E740481C1C}">
                <a14:useLocalDpi xmlns:a14="http://schemas.microsoft.com/office/drawing/2010/main"/>
              </a:ext>
            </a:extLst>
          </a:blip>
          <a:srcRect/>
          <a:stretch/>
        </p:blipFill>
        <p:spPr>
          <a:blipFill dpi="0" rotWithShape="1">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colorTemperature colorTemp="4700"/>
                      </a14:imgEffect>
                      <a14:imgEffect>
                        <a14:brightnessContrast bright="20000" contrast="-40000"/>
                      </a14:imgEffect>
                    </a14:imgLayer>
                  </a14:imgProps>
                </a:ext>
                <a:ext uri="{28A0092B-C50C-407E-A947-70E740481C1C}">
                  <a14:useLocalDpi xmlns:a14="http://schemas.microsoft.com/office/drawing/2010/main"/>
                </a:ext>
              </a:extLst>
            </a:blip>
            <a:srcRect/>
            <a:stretch>
              <a:fillRect b="124"/>
            </a:stretch>
          </a:blipFill>
        </p:spPr>
      </p:pic>
      <p:pic>
        <p:nvPicPr>
          <p:cNvPr id="69" name="Picture Placeholder 8" descr="Curved skyscraper against the blue sky">
            <a:extLst>
              <a:ext uri="{FF2B5EF4-FFF2-40B4-BE49-F238E27FC236}">
                <a16:creationId xmlns:a16="http://schemas.microsoft.com/office/drawing/2014/main" id="{EB131536-3790-0769-3F4B-54C44B98F3B0}"/>
              </a:ext>
            </a:extLst>
          </p:cNvPr>
          <p:cNvPicPr>
            <a:picLocks noGrp="1" noChangeAspect="1"/>
          </p:cNvPicPr>
          <p:nvPr>
            <p:ph type="pic" sz="quarter" idx="14"/>
          </p:nvPr>
        </p:nvPicPr>
        <p:blipFill rotWithShape="1">
          <a:blip r:embed="rId8" cstate="print">
            <a:extLst>
              <a:ext uri="{BEBA8EAE-BF5A-486C-A8C5-ECC9F3942E4B}">
                <a14:imgProps xmlns:a14="http://schemas.microsoft.com/office/drawing/2010/main">
                  <a14:imgLayer r:embed="rId9">
                    <a14:imgEffect>
                      <a14:saturation sat="0"/>
                    </a14:imgEffect>
                    <a14:imgEffect>
                      <a14:brightnessContrast bright="22000"/>
                    </a14:imgEffect>
                  </a14:imgLayer>
                </a14:imgProps>
              </a:ext>
              <a:ext uri="{28A0092B-C50C-407E-A947-70E740481C1C}">
                <a14:useLocalDpi xmlns:a14="http://schemas.microsoft.com/office/drawing/2010/main"/>
              </a:ext>
            </a:extLst>
          </a:blip>
          <a:srcRect/>
          <a:stretch/>
        </p:blipFill>
        <p:spPr/>
      </p:pic>
      <p:sp>
        <p:nvSpPr>
          <p:cNvPr id="35" name="Footer Placeholder 34">
            <a:extLst>
              <a:ext uri="{FF2B5EF4-FFF2-40B4-BE49-F238E27FC236}">
                <a16:creationId xmlns:a16="http://schemas.microsoft.com/office/drawing/2014/main" id="{978E9DBF-D6A0-80E9-5F4C-B1782C5CD470}"/>
              </a:ext>
            </a:extLst>
          </p:cNvPr>
          <p:cNvSpPr>
            <a:spLocks noGrp="1"/>
          </p:cNvSpPr>
          <p:nvPr>
            <p:ph type="ftr" sz="quarter" idx="34"/>
          </p:nvPr>
        </p:nvSpPr>
        <p:spPr/>
        <p:txBody>
          <a:bodyPr/>
          <a:lstStyle/>
          <a:p>
            <a:r>
              <a:rPr lang="en-US" dirty="0"/>
              <a:t>Presentation Title</a:t>
            </a:r>
          </a:p>
        </p:txBody>
      </p:sp>
      <p:sp>
        <p:nvSpPr>
          <p:cNvPr id="36" name="Slide Number Placeholder 35">
            <a:extLst>
              <a:ext uri="{FF2B5EF4-FFF2-40B4-BE49-F238E27FC236}">
                <a16:creationId xmlns:a16="http://schemas.microsoft.com/office/drawing/2014/main" id="{B6B0F1EA-6238-43CB-79BF-1872F34BB86C}"/>
              </a:ext>
            </a:extLst>
          </p:cNvPr>
          <p:cNvSpPr>
            <a:spLocks noGrp="1"/>
          </p:cNvSpPr>
          <p:nvPr>
            <p:ph type="sldNum" sz="quarter" idx="35"/>
          </p:nvPr>
        </p:nvSpPr>
        <p:spPr/>
        <p:txBody>
          <a:bodyPr/>
          <a:lstStyle/>
          <a:p>
            <a:fld id="{09A01C0A-2BB6-49E7-91A3-DCB9F9F59583}" type="slidenum">
              <a:rPr lang="en-US" smtClean="0"/>
              <a:pPr/>
              <a:t>11</a:t>
            </a:fld>
            <a:endParaRPr lang="en-US" dirty="0"/>
          </a:p>
        </p:txBody>
      </p:sp>
    </p:spTree>
    <p:extLst>
      <p:ext uri="{BB962C8B-B14F-4D97-AF65-F5344CB8AC3E}">
        <p14:creationId xmlns:p14="http://schemas.microsoft.com/office/powerpoint/2010/main" val="2563119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97EFE406-7799-825C-C7AD-B4F51349C75F}"/>
              </a:ext>
            </a:extLst>
          </p:cNvPr>
          <p:cNvSpPr>
            <a:spLocks noGrp="1"/>
          </p:cNvSpPr>
          <p:nvPr>
            <p:ph type="title"/>
          </p:nvPr>
        </p:nvSpPr>
        <p:spPr/>
        <p:txBody>
          <a:bodyPr/>
          <a:lstStyle/>
          <a:p>
            <a:r>
              <a:rPr lang="en-US" dirty="0"/>
              <a:t>HOW WE GET THERE</a:t>
            </a:r>
          </a:p>
        </p:txBody>
      </p:sp>
      <p:pic>
        <p:nvPicPr>
          <p:cNvPr id="8" name="Picture Placeholder 7" descr="Upward trend with solid fill">
            <a:extLst>
              <a:ext uri="{FF2B5EF4-FFF2-40B4-BE49-F238E27FC236}">
                <a16:creationId xmlns:a16="http://schemas.microsoft.com/office/drawing/2014/main" id="{D1EEF821-946B-05F6-7AA4-2EB5D46893C1}"/>
              </a:ext>
            </a:extLst>
          </p:cNvPr>
          <p:cNvPicPr>
            <a:picLocks noGrp="1" noChangeAspect="1"/>
          </p:cNvPicPr>
          <p:nvPr>
            <p:ph type="pic" sz="quarter" idx="32"/>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t="5274" b="5274"/>
          <a:stretch/>
        </p:blipFill>
        <p:spPr/>
      </p:pic>
      <p:sp>
        <p:nvSpPr>
          <p:cNvPr id="13" name="Subtitle 12">
            <a:extLst>
              <a:ext uri="{FF2B5EF4-FFF2-40B4-BE49-F238E27FC236}">
                <a16:creationId xmlns:a16="http://schemas.microsoft.com/office/drawing/2014/main" id="{28CDBA4D-392D-EF87-B0DB-6284C88E13E8}"/>
              </a:ext>
            </a:extLst>
          </p:cNvPr>
          <p:cNvSpPr>
            <a:spLocks noGrp="1"/>
          </p:cNvSpPr>
          <p:nvPr>
            <p:ph type="subTitle" idx="1"/>
          </p:nvPr>
        </p:nvSpPr>
        <p:spPr/>
        <p:txBody>
          <a:bodyPr/>
          <a:lstStyle/>
          <a:p>
            <a:r>
              <a:rPr lang="en-US" dirty="0"/>
              <a:t>ROI</a:t>
            </a:r>
          </a:p>
        </p:txBody>
      </p:sp>
      <p:sp>
        <p:nvSpPr>
          <p:cNvPr id="5" name="Content Placeholder 4">
            <a:extLst>
              <a:ext uri="{FF2B5EF4-FFF2-40B4-BE49-F238E27FC236}">
                <a16:creationId xmlns:a16="http://schemas.microsoft.com/office/drawing/2014/main" id="{9C2ECAAA-1E9C-4845-8EA9-E11A76F08150}"/>
              </a:ext>
            </a:extLst>
          </p:cNvPr>
          <p:cNvSpPr>
            <a:spLocks noGrp="1"/>
          </p:cNvSpPr>
          <p:nvPr>
            <p:ph idx="10"/>
          </p:nvPr>
        </p:nvSpPr>
        <p:spPr/>
        <p:txBody>
          <a:bodyPr/>
          <a:lstStyle/>
          <a:p>
            <a:r>
              <a:rPr lang="en-US" dirty="0"/>
              <a:t>Envision multimedia-based expertise and cross-media growth strategies</a:t>
            </a:r>
          </a:p>
          <a:p>
            <a:r>
              <a:rPr lang="en-US" dirty="0"/>
              <a:t>Visualize quality intellectual capital</a:t>
            </a:r>
          </a:p>
          <a:p>
            <a:r>
              <a:rPr lang="en-US" dirty="0"/>
              <a:t>Engage worldwide methodologies with web-enabled technologies</a:t>
            </a:r>
          </a:p>
          <a:p>
            <a:endParaRPr lang="en-US" dirty="0"/>
          </a:p>
          <a:p>
            <a:endParaRPr lang="en-US" dirty="0"/>
          </a:p>
        </p:txBody>
      </p:sp>
      <p:pic>
        <p:nvPicPr>
          <p:cNvPr id="89" name="Picture Placeholder 8" descr="Cycle with people with solid fill">
            <a:extLst>
              <a:ext uri="{FF2B5EF4-FFF2-40B4-BE49-F238E27FC236}">
                <a16:creationId xmlns:a16="http://schemas.microsoft.com/office/drawing/2014/main" id="{6FDCA5E5-50F1-AB9C-3334-27C4BFC84647}"/>
              </a:ext>
            </a:extLst>
          </p:cNvPr>
          <p:cNvPicPr>
            <a:picLocks noGrp="1" noChangeAspect="1"/>
          </p:cNvPicPr>
          <p:nvPr>
            <p:ph type="pic" sz="quarter" idx="30"/>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5335" b="5335"/>
          <a:stretch/>
        </p:blipFill>
        <p:spPr>
          <a:xfrm>
            <a:off x="4899549" y="1815838"/>
            <a:ext cx="1367154" cy="1222013"/>
          </a:xfrm>
        </p:spPr>
      </p:pic>
      <p:sp>
        <p:nvSpPr>
          <p:cNvPr id="39" name="Text Placeholder 38">
            <a:extLst>
              <a:ext uri="{FF2B5EF4-FFF2-40B4-BE49-F238E27FC236}">
                <a16:creationId xmlns:a16="http://schemas.microsoft.com/office/drawing/2014/main" id="{0BF224F1-5D4B-786D-DAC6-9E999EF34BBD}"/>
              </a:ext>
            </a:extLst>
          </p:cNvPr>
          <p:cNvSpPr>
            <a:spLocks noGrp="1"/>
          </p:cNvSpPr>
          <p:nvPr>
            <p:ph type="body" sz="quarter" idx="28"/>
          </p:nvPr>
        </p:nvSpPr>
        <p:spPr/>
        <p:txBody>
          <a:bodyPr/>
          <a:lstStyle/>
          <a:p>
            <a:r>
              <a:rPr lang="en-US" dirty="0"/>
              <a:t>NICHE MARKETS</a:t>
            </a:r>
          </a:p>
        </p:txBody>
      </p:sp>
      <p:sp>
        <p:nvSpPr>
          <p:cNvPr id="14" name="Content Placeholder 13">
            <a:extLst>
              <a:ext uri="{FF2B5EF4-FFF2-40B4-BE49-F238E27FC236}">
                <a16:creationId xmlns:a16="http://schemas.microsoft.com/office/drawing/2014/main" id="{0A7D71A8-B372-410F-100C-83EBF28378DA}"/>
              </a:ext>
            </a:extLst>
          </p:cNvPr>
          <p:cNvSpPr>
            <a:spLocks noGrp="1"/>
          </p:cNvSpPr>
          <p:nvPr>
            <p:ph idx="12"/>
          </p:nvPr>
        </p:nvSpPr>
        <p:spPr/>
        <p:txBody>
          <a:bodyPr/>
          <a:lstStyle/>
          <a:p>
            <a:r>
              <a:rPr lang="en-US" dirty="0"/>
              <a:t>Pursue scalable customer service through sustainable strategies</a:t>
            </a:r>
          </a:p>
          <a:p>
            <a:r>
              <a:rPr lang="en-US" dirty="0"/>
              <a:t>Engage top-line web services with cutting-edge deliverables</a:t>
            </a:r>
          </a:p>
        </p:txBody>
      </p:sp>
      <p:pic>
        <p:nvPicPr>
          <p:cNvPr id="86" name="Picture Placeholder 11" descr="Handshake with solid fill">
            <a:extLst>
              <a:ext uri="{FF2B5EF4-FFF2-40B4-BE49-F238E27FC236}">
                <a16:creationId xmlns:a16="http://schemas.microsoft.com/office/drawing/2014/main" id="{EDD89CDE-5716-DC27-2BC3-9D1E02F20966}"/>
              </a:ext>
            </a:extLst>
          </p:cNvPr>
          <p:cNvPicPr>
            <a:picLocks noGrp="1" noChangeAspect="1"/>
          </p:cNvPicPr>
          <p:nvPr>
            <p:ph type="pic" sz="quarter" idx="31"/>
          </p:nvPr>
        </p:nvPicPr>
        <p:blipFill rotWithShape="1">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rcRect t="5404" b="5404"/>
          <a:stretch/>
        </p:blipFill>
        <p:spPr>
          <a:xfrm>
            <a:off x="8125429" y="1818798"/>
            <a:ext cx="1367154" cy="1222013"/>
          </a:xfrm>
        </p:spPr>
      </p:pic>
      <p:sp>
        <p:nvSpPr>
          <p:cNvPr id="16" name="Text Placeholder 15">
            <a:extLst>
              <a:ext uri="{FF2B5EF4-FFF2-40B4-BE49-F238E27FC236}">
                <a16:creationId xmlns:a16="http://schemas.microsoft.com/office/drawing/2014/main" id="{762BDD5F-A1CB-7807-A241-B23CFAD74EC7}"/>
              </a:ext>
            </a:extLst>
          </p:cNvPr>
          <p:cNvSpPr>
            <a:spLocks noGrp="1"/>
          </p:cNvSpPr>
          <p:nvPr>
            <p:ph type="body" sz="quarter" idx="29"/>
          </p:nvPr>
        </p:nvSpPr>
        <p:spPr/>
        <p:txBody>
          <a:bodyPr/>
          <a:lstStyle/>
          <a:p>
            <a:r>
              <a:rPr lang="en-US" dirty="0"/>
              <a:t>SUPPLY CHAINS</a:t>
            </a:r>
          </a:p>
        </p:txBody>
      </p:sp>
      <p:sp>
        <p:nvSpPr>
          <p:cNvPr id="4" name="Content Placeholder 3">
            <a:extLst>
              <a:ext uri="{FF2B5EF4-FFF2-40B4-BE49-F238E27FC236}">
                <a16:creationId xmlns:a16="http://schemas.microsoft.com/office/drawing/2014/main" id="{9B9ED227-95A7-4B08-91FE-5E0EF0D41D20}"/>
              </a:ext>
            </a:extLst>
          </p:cNvPr>
          <p:cNvSpPr>
            <a:spLocks noGrp="1"/>
          </p:cNvSpPr>
          <p:nvPr>
            <p:ph idx="11"/>
          </p:nvPr>
        </p:nvSpPr>
        <p:spPr/>
        <p:txBody>
          <a:bodyPr/>
          <a:lstStyle/>
          <a:p>
            <a:r>
              <a:rPr lang="en-US" dirty="0"/>
              <a:t>Cultivate one-to-one customer service with robust ideas</a:t>
            </a:r>
          </a:p>
          <a:p>
            <a:r>
              <a:rPr lang="en-US" dirty="0"/>
              <a:t>Maximize timely deliverables for real-time schemas</a:t>
            </a:r>
          </a:p>
          <a:p>
            <a:endParaRPr lang="en-US" dirty="0"/>
          </a:p>
          <a:p>
            <a:endParaRPr lang="en-US" dirty="0"/>
          </a:p>
          <a:p>
            <a:endParaRPr lang="en-US" dirty="0"/>
          </a:p>
        </p:txBody>
      </p:sp>
      <p:sp>
        <p:nvSpPr>
          <p:cNvPr id="33" name="Footer Placeholder 32">
            <a:extLst>
              <a:ext uri="{FF2B5EF4-FFF2-40B4-BE49-F238E27FC236}">
                <a16:creationId xmlns:a16="http://schemas.microsoft.com/office/drawing/2014/main" id="{656A71C0-3B42-35AC-B2B7-6A108044BE29}"/>
              </a:ext>
            </a:extLst>
          </p:cNvPr>
          <p:cNvSpPr>
            <a:spLocks noGrp="1"/>
          </p:cNvSpPr>
          <p:nvPr>
            <p:ph type="ftr" sz="quarter" idx="33"/>
          </p:nvPr>
        </p:nvSpPr>
        <p:spPr/>
        <p:txBody>
          <a:bodyPr/>
          <a:lstStyle/>
          <a:p>
            <a:r>
              <a:rPr lang="en-US" dirty="0"/>
              <a:t>Presentation Title</a:t>
            </a:r>
          </a:p>
        </p:txBody>
      </p:sp>
      <p:sp>
        <p:nvSpPr>
          <p:cNvPr id="34" name="Slide Number Placeholder 33">
            <a:extLst>
              <a:ext uri="{FF2B5EF4-FFF2-40B4-BE49-F238E27FC236}">
                <a16:creationId xmlns:a16="http://schemas.microsoft.com/office/drawing/2014/main" id="{EC120403-BB88-8260-B7C0-B7F016EC53E4}"/>
              </a:ext>
            </a:extLst>
          </p:cNvPr>
          <p:cNvSpPr>
            <a:spLocks noGrp="1"/>
          </p:cNvSpPr>
          <p:nvPr>
            <p:ph type="sldNum" sz="quarter" idx="34"/>
          </p:nvPr>
        </p:nvSpPr>
        <p:spPr/>
        <p:txBody>
          <a:bodyPr/>
          <a:lstStyle/>
          <a:p>
            <a:fld id="{09A01C0A-2BB6-49E7-91A3-DCB9F9F59583}" type="slidenum">
              <a:rPr lang="en-US" smtClean="0"/>
              <a:pPr/>
              <a:t>12</a:t>
            </a:fld>
            <a:endParaRPr lang="en-US" dirty="0"/>
          </a:p>
        </p:txBody>
      </p:sp>
    </p:spTree>
    <p:extLst>
      <p:ext uri="{BB962C8B-B14F-4D97-AF65-F5344CB8AC3E}">
        <p14:creationId xmlns:p14="http://schemas.microsoft.com/office/powerpoint/2010/main" val="2721508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3B7B0AB-7E6D-621B-43E7-5825A6443DDF}"/>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0F17F915-9766-1FC8-98BD-D9AE3D5B2A55}"/>
              </a:ext>
            </a:extLst>
          </p:cNvPr>
          <p:cNvSpPr>
            <a:spLocks noGrp="1"/>
          </p:cNvSpPr>
          <p:nvPr>
            <p:ph type="body" idx="1"/>
          </p:nvPr>
        </p:nvSpPr>
        <p:spPr/>
        <p:txBody>
          <a:bodyPr/>
          <a:lstStyle/>
          <a:p>
            <a:r>
              <a:rPr lang="en-US" dirty="0"/>
              <a:t>At Contoso, we believe in giving 110%. By using our next-generation data architecture, we help organizations virtually manage agile workflows. We thrive because of our market knowledge and great team behind our product. As our CEO says, "Efficiencies will come from proactively transforming how we do business."</a:t>
            </a:r>
          </a:p>
        </p:txBody>
      </p:sp>
      <p:pic>
        <p:nvPicPr>
          <p:cNvPr id="14" name="Picture Placeholder 14" descr="White modern architecture">
            <a:extLst>
              <a:ext uri="{FF2B5EF4-FFF2-40B4-BE49-F238E27FC236}">
                <a16:creationId xmlns:a16="http://schemas.microsoft.com/office/drawing/2014/main" id="{F96F20C9-F169-573A-32C0-8FA15642A6D6}"/>
              </a:ext>
            </a:extLst>
          </p:cNvPr>
          <p:cNvPicPr>
            <a:picLocks noGrp="1" noChangeAspect="1"/>
          </p:cNvPicPr>
          <p:nvPr>
            <p:ph type="pic" sz="quarter" idx="12"/>
          </p:nvPr>
        </p:nvPicPr>
        <p:blipFill rotWithShape="1">
          <a:blip r:embed="rId3" cstate="print">
            <a:grayscl/>
            <a:extLst>
              <a:ext uri="{BEBA8EAE-BF5A-486C-A8C5-ECC9F3942E4B}">
                <a14:imgProps xmlns:a14="http://schemas.microsoft.com/office/drawing/2010/main">
                  <a14:imgLayer r:embed="rId4">
                    <a14:imgEffect>
                      <a14:sharpenSoften amount="25000"/>
                    </a14:imgEffect>
                    <a14:imgEffect>
                      <a14:brightnessContrast contrast="40000"/>
                    </a14:imgEffect>
                  </a14:imgLayer>
                </a14:imgProps>
              </a:ext>
              <a:ext uri="{28A0092B-C50C-407E-A947-70E740481C1C}">
                <a14:useLocalDpi xmlns:a14="http://schemas.microsoft.com/office/drawing/2010/main"/>
              </a:ext>
            </a:extLst>
          </a:blip>
          <a:srcRect/>
          <a:stretch/>
        </p:blipFill>
        <p:spPr/>
      </p:pic>
      <p:sp>
        <p:nvSpPr>
          <p:cNvPr id="84" name="Text Placeholder 83">
            <a:extLst>
              <a:ext uri="{FF2B5EF4-FFF2-40B4-BE49-F238E27FC236}">
                <a16:creationId xmlns:a16="http://schemas.microsoft.com/office/drawing/2014/main" id="{F6A0489E-C8E2-CAE5-9FFC-28CC9E086048}"/>
              </a:ext>
            </a:extLst>
          </p:cNvPr>
          <p:cNvSpPr>
            <a:spLocks noGrp="1"/>
          </p:cNvSpPr>
          <p:nvPr>
            <p:ph type="body" sz="quarter" idx="13"/>
          </p:nvPr>
        </p:nvSpPr>
        <p:spPr/>
        <p:txBody>
          <a:bodyPr/>
          <a:lstStyle/>
          <a:p>
            <a:endParaRPr lang="en-US" dirty="0"/>
          </a:p>
        </p:txBody>
      </p:sp>
      <p:sp>
        <p:nvSpPr>
          <p:cNvPr id="85" name="Text Placeholder 84">
            <a:extLst>
              <a:ext uri="{FF2B5EF4-FFF2-40B4-BE49-F238E27FC236}">
                <a16:creationId xmlns:a16="http://schemas.microsoft.com/office/drawing/2014/main" id="{D396BF65-AA7F-3F0F-FE49-EA87C2828209}"/>
              </a:ext>
            </a:extLst>
          </p:cNvPr>
          <p:cNvSpPr>
            <a:spLocks noGrp="1"/>
          </p:cNvSpPr>
          <p:nvPr>
            <p:ph type="body" sz="quarter" idx="14"/>
          </p:nvPr>
        </p:nvSpPr>
        <p:spPr/>
        <p:txBody>
          <a:bodyPr/>
          <a:lstStyle/>
          <a:p>
            <a:endParaRPr lang="en-US" dirty="0"/>
          </a:p>
        </p:txBody>
      </p:sp>
      <p:sp>
        <p:nvSpPr>
          <p:cNvPr id="2" name="Footer Placeholder 1">
            <a:extLst>
              <a:ext uri="{FF2B5EF4-FFF2-40B4-BE49-F238E27FC236}">
                <a16:creationId xmlns:a16="http://schemas.microsoft.com/office/drawing/2014/main" id="{EB4325A5-D39C-C1D3-2E04-F741DCBB2B59}"/>
              </a:ext>
            </a:extLst>
          </p:cNvPr>
          <p:cNvSpPr>
            <a:spLocks noGrp="1"/>
          </p:cNvSpPr>
          <p:nvPr>
            <p:ph type="ftr" sz="quarter" idx="10"/>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DE6C7ECE-6B8F-A6C6-C92D-4C1BB62455B0}"/>
              </a:ext>
            </a:extLst>
          </p:cNvPr>
          <p:cNvSpPr>
            <a:spLocks noGrp="1"/>
          </p:cNvSpPr>
          <p:nvPr>
            <p:ph type="sldNum" sz="quarter" idx="11"/>
          </p:nvPr>
        </p:nvSpPr>
        <p:spPr/>
        <p:txBody>
          <a:bodyPr/>
          <a:lstStyle/>
          <a:p>
            <a:fld id="{09A01C0A-2BB6-49E7-91A3-DCB9F9F59583}" type="slidenum">
              <a:rPr lang="en-US" smtClean="0"/>
              <a:pPr/>
              <a:t>13</a:t>
            </a:fld>
            <a:endParaRPr lang="en-US" dirty="0"/>
          </a:p>
        </p:txBody>
      </p:sp>
    </p:spTree>
    <p:extLst>
      <p:ext uri="{BB962C8B-B14F-4D97-AF65-F5344CB8AC3E}">
        <p14:creationId xmlns:p14="http://schemas.microsoft.com/office/powerpoint/2010/main" val="4278401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6A12F8-DD2F-AE73-677F-D5310D6D52B5}"/>
              </a:ext>
            </a:extLst>
          </p:cNvPr>
          <p:cNvSpPr>
            <a:spLocks noGrp="1"/>
          </p:cNvSpPr>
          <p:nvPr>
            <p:ph type="title"/>
          </p:nvPr>
        </p:nvSpPr>
        <p:spPr/>
        <p:txBody>
          <a:bodyPr/>
          <a:lstStyle/>
          <a:p>
            <a:r>
              <a:rPr lang="en-US" dirty="0"/>
              <a:t>THANK YOU</a:t>
            </a:r>
          </a:p>
        </p:txBody>
      </p:sp>
      <p:sp>
        <p:nvSpPr>
          <p:cNvPr id="15" name="Text Placeholder 14">
            <a:extLst>
              <a:ext uri="{FF2B5EF4-FFF2-40B4-BE49-F238E27FC236}">
                <a16:creationId xmlns:a16="http://schemas.microsoft.com/office/drawing/2014/main" id="{791AF693-3675-52A5-9E8E-C071048A1A4D}"/>
              </a:ext>
            </a:extLst>
          </p:cNvPr>
          <p:cNvSpPr>
            <a:spLocks noGrp="1"/>
          </p:cNvSpPr>
          <p:nvPr>
            <p:ph type="body" idx="1"/>
          </p:nvPr>
        </p:nvSpPr>
        <p:spPr/>
        <p:txBody>
          <a:bodyPr/>
          <a:lstStyle/>
          <a:p>
            <a:r>
              <a:rPr lang="en-US" dirty="0"/>
              <a:t>Mirjam Nilsson </a:t>
            </a:r>
          </a:p>
          <a:p>
            <a:r>
              <a:rPr lang="en-US" dirty="0">
                <a:hlinkClick r:id="rId3">
                  <a:extLst>
                    <a:ext uri="{A12FA001-AC4F-418D-AE19-62706E023703}">
                      <ahyp:hlinkClr xmlns:ahyp="http://schemas.microsoft.com/office/drawing/2018/hyperlinkcolor" val="tx"/>
                    </a:ext>
                  </a:extLst>
                </a:hlinkClick>
              </a:rPr>
              <a:t>mirjam@contoso.com</a:t>
            </a:r>
            <a:endParaRPr lang="en-US" dirty="0"/>
          </a:p>
          <a:p>
            <a:r>
              <a:rPr lang="en-US" dirty="0"/>
              <a:t>www.contoso.com</a:t>
            </a:r>
          </a:p>
          <a:p>
            <a:endParaRPr lang="en-US" dirty="0"/>
          </a:p>
        </p:txBody>
      </p:sp>
      <p:sp>
        <p:nvSpPr>
          <p:cNvPr id="3" name="Footer Placeholder 2">
            <a:extLst>
              <a:ext uri="{FF2B5EF4-FFF2-40B4-BE49-F238E27FC236}">
                <a16:creationId xmlns:a16="http://schemas.microsoft.com/office/drawing/2014/main" id="{30B35086-0CC9-27F6-6E0B-D4F2AD6181E0}"/>
              </a:ext>
            </a:extLst>
          </p:cNvPr>
          <p:cNvSpPr>
            <a:spLocks noGrp="1"/>
          </p:cNvSpPr>
          <p:nvPr>
            <p:ph type="ftr" sz="quarter" idx="10"/>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CC8A5661-D5F1-FE42-FC42-CC2D27E7AA8D}"/>
              </a:ext>
            </a:extLst>
          </p:cNvPr>
          <p:cNvSpPr>
            <a:spLocks noGrp="1"/>
          </p:cNvSpPr>
          <p:nvPr>
            <p:ph type="sldNum" sz="quarter" idx="11"/>
          </p:nvPr>
        </p:nvSpPr>
        <p:spPr/>
        <p:txBody>
          <a:bodyPr/>
          <a:lstStyle/>
          <a:p>
            <a:fld id="{09A01C0A-2BB6-49E7-91A3-DCB9F9F59583}" type="slidenum">
              <a:rPr lang="en-US" smtClean="0"/>
              <a:pPr/>
              <a:t>14</a:t>
            </a:fld>
            <a:endParaRPr lang="en-US" dirty="0"/>
          </a:p>
        </p:txBody>
      </p:sp>
    </p:spTree>
    <p:extLst>
      <p:ext uri="{BB962C8B-B14F-4D97-AF65-F5344CB8AC3E}">
        <p14:creationId xmlns:p14="http://schemas.microsoft.com/office/powerpoint/2010/main" val="1023783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984E2-4C7E-D7E0-9603-A0CE74BC7667}"/>
              </a:ext>
            </a:extLst>
          </p:cNvPr>
          <p:cNvSpPr>
            <a:spLocks noGrp="1"/>
          </p:cNvSpPr>
          <p:nvPr>
            <p:ph type="title"/>
          </p:nvPr>
        </p:nvSpPr>
        <p:spPr/>
        <p:txBody>
          <a:bodyPr/>
          <a:lstStyle/>
          <a:p>
            <a:r>
              <a:rPr lang="en-US" dirty="0"/>
              <a:t>AGENDA</a:t>
            </a:r>
          </a:p>
        </p:txBody>
      </p:sp>
      <p:pic>
        <p:nvPicPr>
          <p:cNvPr id="22" name="Picture Placeholder 11" descr="Close-up of skyscrapers">
            <a:extLst>
              <a:ext uri="{FF2B5EF4-FFF2-40B4-BE49-F238E27FC236}">
                <a16:creationId xmlns:a16="http://schemas.microsoft.com/office/drawing/2014/main" id="{02CB0A40-C392-7AEB-F580-EA0981B3CBEC}"/>
              </a:ext>
            </a:extLst>
          </p:cNvPr>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colorTemperature colorTemp="8800"/>
                    </a14:imgEffect>
                    <a14:imgEffect>
                      <a14:saturation sat="0"/>
                    </a14:imgEffect>
                    <a14:imgEffect>
                      <a14:brightnessContrast bright="26000" contrast="-21000"/>
                    </a14:imgEffect>
                  </a14:imgLayer>
                </a14:imgProps>
              </a:ext>
              <a:ext uri="{28A0092B-C50C-407E-A947-70E740481C1C}">
                <a14:useLocalDpi xmlns:a14="http://schemas.microsoft.com/office/drawing/2010/main"/>
              </a:ext>
            </a:extLst>
          </a:blip>
          <a:srcRect/>
          <a:stretch/>
        </p:blipFill>
        <p:spPr>
          <a:blipFill dpi="0" rotWithShape="1">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colorTemperature colorTemp="4700"/>
                      </a14:imgEffect>
                      <a14:imgEffect>
                        <a14:brightnessContrast bright="20000" contrast="-40000"/>
                      </a14:imgEffect>
                    </a14:imgLayer>
                  </a14:imgProps>
                </a:ext>
                <a:ext uri="{28A0092B-C50C-407E-A947-70E740481C1C}">
                  <a14:useLocalDpi xmlns:a14="http://schemas.microsoft.com/office/drawing/2010/main"/>
                </a:ext>
              </a:extLst>
            </a:blip>
            <a:srcRect/>
            <a:stretch>
              <a:fillRect b="124"/>
            </a:stretch>
          </a:blipFill>
        </p:spPr>
      </p:pic>
      <p:sp>
        <p:nvSpPr>
          <p:cNvPr id="21" name="Content Placeholder 20">
            <a:extLst>
              <a:ext uri="{FF2B5EF4-FFF2-40B4-BE49-F238E27FC236}">
                <a16:creationId xmlns:a16="http://schemas.microsoft.com/office/drawing/2014/main" id="{A50CB90F-9D48-F8DD-961F-C3F1AE2B2D3D}"/>
              </a:ext>
            </a:extLst>
          </p:cNvPr>
          <p:cNvSpPr>
            <a:spLocks noGrp="1"/>
          </p:cNvSpPr>
          <p:nvPr>
            <p:ph idx="1"/>
          </p:nvPr>
        </p:nvSpPr>
        <p:spPr/>
        <p:txBody>
          <a:bodyPr/>
          <a:lstStyle/>
          <a:p>
            <a:r>
              <a:rPr lang="en-US" dirty="0"/>
              <a:t>INTRODUCTION </a:t>
            </a:r>
          </a:p>
          <a:p>
            <a:r>
              <a:rPr lang="en-US" dirty="0"/>
              <a:t>PRIMARY GOALS</a:t>
            </a:r>
          </a:p>
          <a:p>
            <a:r>
              <a:rPr lang="en-US" dirty="0"/>
              <a:t>AREAS OF GROWTH</a:t>
            </a:r>
          </a:p>
          <a:p>
            <a:r>
              <a:rPr lang="en-US" dirty="0"/>
              <a:t>TIMELINE</a:t>
            </a:r>
          </a:p>
          <a:p>
            <a:r>
              <a:rPr lang="en-US" dirty="0"/>
              <a:t>SUMMARY</a:t>
            </a:r>
          </a:p>
          <a:p>
            <a:endParaRPr lang="en-US" dirty="0"/>
          </a:p>
          <a:p>
            <a:endParaRPr lang="en-US" dirty="0"/>
          </a:p>
        </p:txBody>
      </p:sp>
      <p:sp>
        <p:nvSpPr>
          <p:cNvPr id="14" name="Rectangle 13">
            <a:extLst>
              <a:ext uri="{FF2B5EF4-FFF2-40B4-BE49-F238E27FC236}">
                <a16:creationId xmlns:a16="http://schemas.microsoft.com/office/drawing/2014/main" id="{0D15BEAD-012C-AF1F-9EBB-243A511C902E}"/>
              </a:ext>
              <a:ext uri="{C183D7F6-B498-43B3-948B-1728B52AA6E4}">
                <adec:decorative xmlns:adec="http://schemas.microsoft.com/office/drawing/2017/decorative" val="1"/>
              </a:ext>
            </a:extLst>
          </p:cNvPr>
          <p:cNvSpPr/>
          <p:nvPr/>
        </p:nvSpPr>
        <p:spPr>
          <a:xfrm>
            <a:off x="469107" y="638594"/>
            <a:ext cx="2743200" cy="1336433"/>
          </a:xfrm>
          <a:prstGeom prst="rect">
            <a:avLst/>
          </a:prstGeom>
          <a:solidFill>
            <a:srgbClr val="4A5EE6">
              <a:alpha val="87843"/>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solidFill>
                <a:schemeClr val="accent1"/>
              </a:solidFill>
            </a:endParaRPr>
          </a:p>
        </p:txBody>
      </p:sp>
      <p:sp>
        <p:nvSpPr>
          <p:cNvPr id="16" name="Rectangle 15">
            <a:extLst>
              <a:ext uri="{FF2B5EF4-FFF2-40B4-BE49-F238E27FC236}">
                <a16:creationId xmlns:a16="http://schemas.microsoft.com/office/drawing/2014/main" id="{2D578531-1E9F-3E5A-7A85-E9CA9A5C7312}"/>
              </a:ext>
              <a:ext uri="{C183D7F6-B498-43B3-948B-1728B52AA6E4}">
                <adec:decorative xmlns:adec="http://schemas.microsoft.com/office/drawing/2017/decorative" val="1"/>
              </a:ext>
            </a:extLst>
          </p:cNvPr>
          <p:cNvSpPr/>
          <p:nvPr/>
        </p:nvSpPr>
        <p:spPr>
          <a:xfrm>
            <a:off x="5867072" y="2918445"/>
            <a:ext cx="251791" cy="2071501"/>
          </a:xfrm>
          <a:prstGeom prst="rect">
            <a:avLst/>
          </a:prstGeom>
          <a:solidFill>
            <a:srgbClr val="4A5EE6">
              <a:alpha val="76078"/>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solidFill>
                <a:schemeClr val="accent1"/>
              </a:solidFill>
            </a:endParaRPr>
          </a:p>
        </p:txBody>
      </p:sp>
    </p:spTree>
    <p:extLst>
      <p:ext uri="{BB962C8B-B14F-4D97-AF65-F5344CB8AC3E}">
        <p14:creationId xmlns:p14="http://schemas.microsoft.com/office/powerpoint/2010/main" val="3171735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752655-72F7-26B4-5DA5-07E2346C179C}"/>
              </a:ext>
            </a:extLst>
          </p:cNvPr>
          <p:cNvSpPr>
            <a:spLocks noGrp="1"/>
          </p:cNvSpPr>
          <p:nvPr>
            <p:ph type="title"/>
          </p:nvPr>
        </p:nvSpPr>
        <p:spPr/>
        <p:txBody>
          <a:bodyPr/>
          <a:lstStyle/>
          <a:p>
            <a:r>
              <a:rPr lang="en-US" dirty="0">
                <a:solidFill>
                  <a:schemeClr val="bg1"/>
                </a:solidFill>
              </a:rPr>
              <a:t>INTRO</a:t>
            </a:r>
          </a:p>
        </p:txBody>
      </p:sp>
      <p:pic>
        <p:nvPicPr>
          <p:cNvPr id="15" name="Picture Placeholder 14" descr="White modern architecture">
            <a:extLst>
              <a:ext uri="{FF2B5EF4-FFF2-40B4-BE49-F238E27FC236}">
                <a16:creationId xmlns:a16="http://schemas.microsoft.com/office/drawing/2014/main" id="{6D77A1A7-7876-7DF9-AF3A-C47588011CB8}"/>
              </a:ext>
            </a:extLst>
          </p:cNvPr>
          <p:cNvPicPr>
            <a:picLocks noGrp="1" noChangeAspect="1"/>
          </p:cNvPicPr>
          <p:nvPr>
            <p:ph type="pic" sz="quarter" idx="11"/>
          </p:nvPr>
        </p:nvPicPr>
        <p:blipFill rotWithShape="1">
          <a:blip r:embed="rId2" cstate="print">
            <a:grayscl/>
            <a:extLst>
              <a:ext uri="{BEBA8EAE-BF5A-486C-A8C5-ECC9F3942E4B}">
                <a14:imgProps xmlns:a14="http://schemas.microsoft.com/office/drawing/2010/main">
                  <a14:imgLayer r:embed="rId3">
                    <a14:imgEffect>
                      <a14:sharpenSoften amount="25000"/>
                    </a14:imgEffect>
                    <a14:imgEffect>
                      <a14:brightnessContrast contrast="40000"/>
                    </a14:imgEffect>
                  </a14:imgLayer>
                </a14:imgProps>
              </a:ext>
              <a:ext uri="{28A0092B-C50C-407E-A947-70E740481C1C}">
                <a14:useLocalDpi xmlns:a14="http://schemas.microsoft.com/office/drawing/2010/main"/>
              </a:ext>
            </a:extLst>
          </a:blip>
          <a:srcRect/>
          <a:stretch/>
        </p:blipFill>
        <p:spPr/>
      </p:pic>
      <p:sp>
        <p:nvSpPr>
          <p:cNvPr id="2" name="Text Placeholder 1">
            <a:extLst>
              <a:ext uri="{FF2B5EF4-FFF2-40B4-BE49-F238E27FC236}">
                <a16:creationId xmlns:a16="http://schemas.microsoft.com/office/drawing/2014/main" id="{C8FC01B0-7BC5-5869-A281-EF11B59BA8A0}"/>
              </a:ext>
            </a:extLst>
          </p:cNvPr>
          <p:cNvSpPr>
            <a:spLocks noGrp="1"/>
          </p:cNvSpPr>
          <p:nvPr>
            <p:ph type="body" idx="1"/>
          </p:nvPr>
        </p:nvSpPr>
        <p:spPr/>
        <p:txBody>
          <a:bodyPr/>
          <a:lstStyle/>
          <a:p>
            <a:r>
              <a:rPr lang="en-US" dirty="0"/>
              <a:t>At Contoso, we empower </a:t>
            </a:r>
            <a:br>
              <a:rPr lang="en-US" dirty="0"/>
            </a:br>
            <a:r>
              <a:rPr lang="en-US" dirty="0"/>
              <a:t>organizations to foster collaborative thinking to further drive workplace innovation. By closing the loop and leveraging agile frameworks, we help business grow organically and foster a consumer-first mindset.</a:t>
            </a:r>
          </a:p>
        </p:txBody>
      </p:sp>
      <p:sp>
        <p:nvSpPr>
          <p:cNvPr id="11" name="Footer Placeholder 10">
            <a:extLst>
              <a:ext uri="{FF2B5EF4-FFF2-40B4-BE49-F238E27FC236}">
                <a16:creationId xmlns:a16="http://schemas.microsoft.com/office/drawing/2014/main" id="{32E16497-4AD4-29BC-9602-2FDFDA688E0A}"/>
              </a:ext>
            </a:extLst>
          </p:cNvPr>
          <p:cNvSpPr>
            <a:spLocks noGrp="1"/>
          </p:cNvSpPr>
          <p:nvPr>
            <p:ph type="ftr" sz="quarter" idx="12"/>
          </p:nvPr>
        </p:nvSpPr>
        <p:spPr/>
        <p:txBody>
          <a:bodyPr/>
          <a:lstStyle/>
          <a:p>
            <a:r>
              <a:rPr lang="en-US" dirty="0"/>
              <a:t>Presentation Title</a:t>
            </a:r>
          </a:p>
        </p:txBody>
      </p:sp>
      <p:sp>
        <p:nvSpPr>
          <p:cNvPr id="12" name="Slide Number Placeholder 11">
            <a:extLst>
              <a:ext uri="{FF2B5EF4-FFF2-40B4-BE49-F238E27FC236}">
                <a16:creationId xmlns:a16="http://schemas.microsoft.com/office/drawing/2014/main" id="{5A2D1EE3-10BA-7879-1DC3-ACF7D44361DC}"/>
              </a:ext>
            </a:extLst>
          </p:cNvPr>
          <p:cNvSpPr>
            <a:spLocks noGrp="1"/>
          </p:cNvSpPr>
          <p:nvPr>
            <p:ph type="sldNum" sz="quarter" idx="13"/>
          </p:nvPr>
        </p:nvSpPr>
        <p:spPr/>
        <p:txBody>
          <a:bodyPr/>
          <a:lstStyle/>
          <a:p>
            <a:fld id="{09A01C0A-2BB6-49E7-91A3-DCB9F9F59583}" type="slidenum">
              <a:rPr lang="en-US" smtClean="0"/>
              <a:pPr/>
              <a:t>3</a:t>
            </a:fld>
            <a:endParaRPr lang="en-US" dirty="0"/>
          </a:p>
        </p:txBody>
      </p:sp>
    </p:spTree>
    <p:extLst>
      <p:ext uri="{BB962C8B-B14F-4D97-AF65-F5344CB8AC3E}">
        <p14:creationId xmlns:p14="http://schemas.microsoft.com/office/powerpoint/2010/main" val="612500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D3C5A-CEA8-6DDC-B3F1-41D07C4FA704}"/>
              </a:ext>
            </a:extLst>
          </p:cNvPr>
          <p:cNvSpPr>
            <a:spLocks noGrp="1"/>
          </p:cNvSpPr>
          <p:nvPr>
            <p:ph type="title"/>
          </p:nvPr>
        </p:nvSpPr>
        <p:spPr/>
        <p:txBody>
          <a:bodyPr/>
          <a:lstStyle/>
          <a:p>
            <a:r>
              <a:rPr lang="en-US" dirty="0"/>
              <a:t>PRIMARY GOALS</a:t>
            </a:r>
          </a:p>
        </p:txBody>
      </p:sp>
      <p:sp>
        <p:nvSpPr>
          <p:cNvPr id="5" name="Subtitle 4">
            <a:extLst>
              <a:ext uri="{FF2B5EF4-FFF2-40B4-BE49-F238E27FC236}">
                <a16:creationId xmlns:a16="http://schemas.microsoft.com/office/drawing/2014/main" id="{0E8B56C7-C38F-E96E-3C19-8ACF8AF9E716}"/>
              </a:ext>
            </a:extLst>
          </p:cNvPr>
          <p:cNvSpPr>
            <a:spLocks noGrp="1"/>
          </p:cNvSpPr>
          <p:nvPr>
            <p:ph type="subTitle" idx="1"/>
          </p:nvPr>
        </p:nvSpPr>
        <p:spPr/>
        <p:txBody>
          <a:bodyPr/>
          <a:lstStyle/>
          <a:p>
            <a:r>
              <a:rPr lang="en-US" dirty="0"/>
              <a:t>ANNUAL REVENUE GROWTH</a:t>
            </a:r>
          </a:p>
        </p:txBody>
      </p:sp>
      <p:sp>
        <p:nvSpPr>
          <p:cNvPr id="7" name="Footer Placeholder 6">
            <a:extLst>
              <a:ext uri="{FF2B5EF4-FFF2-40B4-BE49-F238E27FC236}">
                <a16:creationId xmlns:a16="http://schemas.microsoft.com/office/drawing/2014/main" id="{440E13AC-B5E7-B132-0EB7-541E53B3DA90}"/>
              </a:ext>
            </a:extLst>
          </p:cNvPr>
          <p:cNvSpPr>
            <a:spLocks noGrp="1"/>
          </p:cNvSpPr>
          <p:nvPr>
            <p:ph type="ftr" sz="quarter" idx="10"/>
          </p:nvPr>
        </p:nvSpPr>
        <p:spPr/>
        <p:txBody>
          <a:bodyPr/>
          <a:lstStyle/>
          <a:p>
            <a:r>
              <a:rPr lang="en-US" dirty="0"/>
              <a:t>Presentation Title</a:t>
            </a:r>
          </a:p>
        </p:txBody>
      </p:sp>
      <p:sp>
        <p:nvSpPr>
          <p:cNvPr id="8" name="Slide Number Placeholder 7">
            <a:extLst>
              <a:ext uri="{FF2B5EF4-FFF2-40B4-BE49-F238E27FC236}">
                <a16:creationId xmlns:a16="http://schemas.microsoft.com/office/drawing/2014/main" id="{126E68C1-1703-73CF-D4D8-D10C96073FA1}"/>
              </a:ext>
            </a:extLst>
          </p:cNvPr>
          <p:cNvSpPr>
            <a:spLocks noGrp="1"/>
          </p:cNvSpPr>
          <p:nvPr>
            <p:ph type="sldNum" sz="quarter" idx="11"/>
          </p:nvPr>
        </p:nvSpPr>
        <p:spPr/>
        <p:txBody>
          <a:bodyPr/>
          <a:lstStyle/>
          <a:p>
            <a:fld id="{09A01C0A-2BB6-49E7-91A3-DCB9F9F59583}" type="slidenum">
              <a:rPr lang="en-US" smtClean="0"/>
              <a:pPr/>
              <a:t>4</a:t>
            </a:fld>
            <a:endParaRPr lang="en-US" dirty="0"/>
          </a:p>
        </p:txBody>
      </p:sp>
    </p:spTree>
    <p:extLst>
      <p:ext uri="{BB962C8B-B14F-4D97-AF65-F5344CB8AC3E}">
        <p14:creationId xmlns:p14="http://schemas.microsoft.com/office/powerpoint/2010/main" val="2521615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FB9C5-183A-3556-D047-215BDB00B71F}"/>
              </a:ext>
            </a:extLst>
          </p:cNvPr>
          <p:cNvSpPr>
            <a:spLocks noGrp="1"/>
          </p:cNvSpPr>
          <p:nvPr>
            <p:ph type="title"/>
          </p:nvPr>
        </p:nvSpPr>
        <p:spPr/>
        <p:txBody>
          <a:bodyPr/>
          <a:lstStyle/>
          <a:p>
            <a:r>
              <a:rPr lang="en-US" dirty="0"/>
              <a:t>AREAS OF GROWTH</a:t>
            </a:r>
          </a:p>
        </p:txBody>
      </p:sp>
      <p:graphicFrame>
        <p:nvGraphicFramePr>
          <p:cNvPr id="6" name="Table 4">
            <a:extLst>
              <a:ext uri="{FF2B5EF4-FFF2-40B4-BE49-F238E27FC236}">
                <a16:creationId xmlns:a16="http://schemas.microsoft.com/office/drawing/2014/main" id="{2DE29ABF-2F75-58D0-2A5A-72FA8A4E0526}"/>
              </a:ext>
            </a:extLst>
          </p:cNvPr>
          <p:cNvGraphicFramePr>
            <a:graphicFrameLocks noGrp="1"/>
          </p:cNvGraphicFramePr>
          <p:nvPr>
            <p:ph sz="half" idx="2"/>
            <p:extLst>
              <p:ext uri="{D42A27DB-BD31-4B8C-83A1-F6EECF244321}">
                <p14:modId xmlns:p14="http://schemas.microsoft.com/office/powerpoint/2010/main" val="3866272293"/>
              </p:ext>
            </p:extLst>
          </p:nvPr>
        </p:nvGraphicFramePr>
        <p:xfrm>
          <a:off x="850900" y="1828800"/>
          <a:ext cx="10134600" cy="4351340"/>
        </p:xfrm>
        <a:graphic>
          <a:graphicData uri="http://schemas.openxmlformats.org/drawingml/2006/table">
            <a:tbl>
              <a:tblPr firstRow="1" bandRow="1">
                <a:tableStyleId>{5C22544A-7EE6-4342-B048-85BDC9FD1C3A}</a:tableStyleId>
              </a:tblPr>
              <a:tblGrid>
                <a:gridCol w="2026920">
                  <a:extLst>
                    <a:ext uri="{9D8B030D-6E8A-4147-A177-3AD203B41FA5}">
                      <a16:colId xmlns:a16="http://schemas.microsoft.com/office/drawing/2014/main" val="1689330750"/>
                    </a:ext>
                  </a:extLst>
                </a:gridCol>
                <a:gridCol w="2026920">
                  <a:extLst>
                    <a:ext uri="{9D8B030D-6E8A-4147-A177-3AD203B41FA5}">
                      <a16:colId xmlns:a16="http://schemas.microsoft.com/office/drawing/2014/main" val="2660631934"/>
                    </a:ext>
                  </a:extLst>
                </a:gridCol>
                <a:gridCol w="2026920">
                  <a:extLst>
                    <a:ext uri="{9D8B030D-6E8A-4147-A177-3AD203B41FA5}">
                      <a16:colId xmlns:a16="http://schemas.microsoft.com/office/drawing/2014/main" val="3909717689"/>
                    </a:ext>
                  </a:extLst>
                </a:gridCol>
                <a:gridCol w="2026920">
                  <a:extLst>
                    <a:ext uri="{9D8B030D-6E8A-4147-A177-3AD203B41FA5}">
                      <a16:colId xmlns:a16="http://schemas.microsoft.com/office/drawing/2014/main" val="1603189107"/>
                    </a:ext>
                  </a:extLst>
                </a:gridCol>
                <a:gridCol w="2026920">
                  <a:extLst>
                    <a:ext uri="{9D8B030D-6E8A-4147-A177-3AD203B41FA5}">
                      <a16:colId xmlns:a16="http://schemas.microsoft.com/office/drawing/2014/main" val="2755691855"/>
                    </a:ext>
                  </a:extLst>
                </a:gridCol>
              </a:tblGrid>
              <a:tr h="870268">
                <a:tc>
                  <a:txBody>
                    <a:bodyPr/>
                    <a:lstStyle/>
                    <a:p>
                      <a:pPr algn="ctr"/>
                      <a:endParaRPr lang="en-US" dirty="0">
                        <a:latin typeface="+mn-lt"/>
                      </a:endParaRPr>
                    </a:p>
                  </a:txBody>
                  <a:tcPr anchor="ctr">
                    <a:solidFill>
                      <a:schemeClr val="accent1">
                        <a:lumMod val="75000"/>
                      </a:schemeClr>
                    </a:solidFill>
                  </a:tcPr>
                </a:tc>
                <a:tc>
                  <a:txBody>
                    <a:bodyPr/>
                    <a:lstStyle/>
                    <a:p>
                      <a:pPr algn="ctr"/>
                      <a:r>
                        <a:rPr lang="en-US" b="1" i="0" dirty="0">
                          <a:latin typeface="+mn-lt"/>
                        </a:rPr>
                        <a:t>B2B</a:t>
                      </a:r>
                    </a:p>
                  </a:txBody>
                  <a:tcPr anchor="ctr">
                    <a:solidFill>
                      <a:schemeClr val="accent1">
                        <a:lumMod val="75000"/>
                      </a:schemeClr>
                    </a:solidFill>
                  </a:tcPr>
                </a:tc>
                <a:tc>
                  <a:txBody>
                    <a:bodyPr/>
                    <a:lstStyle/>
                    <a:p>
                      <a:pPr algn="ctr"/>
                      <a:r>
                        <a:rPr lang="en-US" b="1" i="0" dirty="0">
                          <a:latin typeface="+mn-lt"/>
                        </a:rPr>
                        <a:t>Supply chain</a:t>
                      </a:r>
                    </a:p>
                  </a:txBody>
                  <a:tcPr anchor="ctr">
                    <a:solidFill>
                      <a:schemeClr val="accent1">
                        <a:lumMod val="75000"/>
                      </a:schemeClr>
                    </a:solidFill>
                  </a:tcPr>
                </a:tc>
                <a:tc>
                  <a:txBody>
                    <a:bodyPr/>
                    <a:lstStyle/>
                    <a:p>
                      <a:pPr algn="ctr"/>
                      <a:r>
                        <a:rPr lang="en-US" b="1" i="0" dirty="0">
                          <a:latin typeface="+mn-lt"/>
                        </a:rPr>
                        <a:t>ROI</a:t>
                      </a:r>
                    </a:p>
                  </a:txBody>
                  <a:tcPr anchor="ctr">
                    <a:solidFill>
                      <a:schemeClr val="accent1">
                        <a:lumMod val="75000"/>
                      </a:schemeClr>
                    </a:solidFill>
                  </a:tcPr>
                </a:tc>
                <a:tc>
                  <a:txBody>
                    <a:bodyPr/>
                    <a:lstStyle/>
                    <a:p>
                      <a:pPr algn="ctr"/>
                      <a:r>
                        <a:rPr lang="en-US" b="1" i="0" dirty="0">
                          <a:latin typeface="+mn-lt"/>
                        </a:rPr>
                        <a:t>E-commerce</a:t>
                      </a:r>
                    </a:p>
                  </a:txBody>
                  <a:tcPr anchor="ctr">
                    <a:solidFill>
                      <a:schemeClr val="accent1">
                        <a:lumMod val="75000"/>
                      </a:schemeClr>
                    </a:solidFill>
                  </a:tcPr>
                </a:tc>
                <a:extLst>
                  <a:ext uri="{0D108BD9-81ED-4DB2-BD59-A6C34878D82A}">
                    <a16:rowId xmlns:a16="http://schemas.microsoft.com/office/drawing/2014/main" val="479928716"/>
                  </a:ext>
                </a:extLst>
              </a:tr>
              <a:tr h="870268">
                <a:tc>
                  <a:txBody>
                    <a:bodyPr/>
                    <a:lstStyle/>
                    <a:p>
                      <a:pPr algn="ctr"/>
                      <a:r>
                        <a:rPr lang="en-US" b="0" i="0" dirty="0">
                          <a:solidFill>
                            <a:schemeClr val="tx1"/>
                          </a:solidFill>
                          <a:latin typeface="+mn-lt"/>
                        </a:rPr>
                        <a:t>Q1</a:t>
                      </a:r>
                    </a:p>
                  </a:txBody>
                  <a:tcPr anchor="ctr"/>
                </a:tc>
                <a:tc>
                  <a:txBody>
                    <a:bodyPr/>
                    <a:lstStyle/>
                    <a:p>
                      <a:pPr algn="ctr"/>
                      <a:r>
                        <a:rPr lang="en-US" b="0" i="0" dirty="0">
                          <a:solidFill>
                            <a:schemeClr val="tx1"/>
                          </a:solidFill>
                          <a:latin typeface="+mn-lt"/>
                        </a:rPr>
                        <a:t>4.5</a:t>
                      </a:r>
                    </a:p>
                  </a:txBody>
                  <a:tcPr anchor="ctr"/>
                </a:tc>
                <a:tc>
                  <a:txBody>
                    <a:bodyPr/>
                    <a:lstStyle/>
                    <a:p>
                      <a:pPr algn="ctr"/>
                      <a:r>
                        <a:rPr lang="en-US" b="0" i="0" dirty="0">
                          <a:solidFill>
                            <a:schemeClr val="tx1"/>
                          </a:solidFill>
                          <a:latin typeface="+mn-lt"/>
                        </a:rPr>
                        <a:t>2.3</a:t>
                      </a:r>
                    </a:p>
                  </a:txBody>
                  <a:tcPr anchor="ctr"/>
                </a:tc>
                <a:tc>
                  <a:txBody>
                    <a:bodyPr/>
                    <a:lstStyle/>
                    <a:p>
                      <a:pPr algn="ctr"/>
                      <a:r>
                        <a:rPr lang="en-US" b="0" i="0" dirty="0">
                          <a:solidFill>
                            <a:schemeClr val="tx1"/>
                          </a:solidFill>
                          <a:latin typeface="+mn-lt"/>
                        </a:rPr>
                        <a:t>1.7</a:t>
                      </a:r>
                    </a:p>
                  </a:txBody>
                  <a:tcPr anchor="ctr"/>
                </a:tc>
                <a:tc>
                  <a:txBody>
                    <a:bodyPr/>
                    <a:lstStyle/>
                    <a:p>
                      <a:pPr algn="ctr"/>
                      <a:r>
                        <a:rPr lang="en-US" b="0" i="0" dirty="0">
                          <a:solidFill>
                            <a:schemeClr val="tx1"/>
                          </a:solidFill>
                          <a:latin typeface="+mn-lt"/>
                        </a:rPr>
                        <a:t>5.0</a:t>
                      </a:r>
                    </a:p>
                  </a:txBody>
                  <a:tcPr anchor="ctr"/>
                </a:tc>
                <a:extLst>
                  <a:ext uri="{0D108BD9-81ED-4DB2-BD59-A6C34878D82A}">
                    <a16:rowId xmlns:a16="http://schemas.microsoft.com/office/drawing/2014/main" val="1760208656"/>
                  </a:ext>
                </a:extLst>
              </a:tr>
              <a:tr h="870268">
                <a:tc>
                  <a:txBody>
                    <a:bodyPr/>
                    <a:lstStyle/>
                    <a:p>
                      <a:pPr algn="ctr"/>
                      <a:r>
                        <a:rPr lang="en-US" b="0" i="0" dirty="0">
                          <a:solidFill>
                            <a:schemeClr val="tx1"/>
                          </a:solidFill>
                          <a:latin typeface="+mn-lt"/>
                        </a:rPr>
                        <a:t>Q2</a:t>
                      </a:r>
                    </a:p>
                  </a:txBody>
                  <a:tcPr anchor="ctr"/>
                </a:tc>
                <a:tc>
                  <a:txBody>
                    <a:bodyPr/>
                    <a:lstStyle/>
                    <a:p>
                      <a:pPr algn="ctr"/>
                      <a:r>
                        <a:rPr lang="en-US" b="0" i="0" dirty="0">
                          <a:solidFill>
                            <a:schemeClr val="tx1"/>
                          </a:solidFill>
                          <a:latin typeface="+mn-lt"/>
                        </a:rPr>
                        <a:t>3.2</a:t>
                      </a:r>
                    </a:p>
                  </a:txBody>
                  <a:tcPr anchor="ctr"/>
                </a:tc>
                <a:tc>
                  <a:txBody>
                    <a:bodyPr/>
                    <a:lstStyle/>
                    <a:p>
                      <a:pPr algn="ctr"/>
                      <a:r>
                        <a:rPr lang="en-US" b="0" i="0" dirty="0">
                          <a:solidFill>
                            <a:schemeClr val="tx1"/>
                          </a:solidFill>
                          <a:latin typeface="+mn-lt"/>
                        </a:rPr>
                        <a:t>5.1</a:t>
                      </a:r>
                    </a:p>
                  </a:txBody>
                  <a:tcPr anchor="ctr"/>
                </a:tc>
                <a:tc>
                  <a:txBody>
                    <a:bodyPr/>
                    <a:lstStyle/>
                    <a:p>
                      <a:pPr algn="ctr"/>
                      <a:r>
                        <a:rPr lang="en-US" b="0" i="0" dirty="0">
                          <a:solidFill>
                            <a:schemeClr val="tx1"/>
                          </a:solidFill>
                          <a:latin typeface="+mn-lt"/>
                        </a:rPr>
                        <a:t>4.4</a:t>
                      </a:r>
                    </a:p>
                  </a:txBody>
                  <a:tcPr anchor="ctr"/>
                </a:tc>
                <a:tc>
                  <a:txBody>
                    <a:bodyPr/>
                    <a:lstStyle/>
                    <a:p>
                      <a:pPr algn="ctr"/>
                      <a:r>
                        <a:rPr lang="en-US" b="0" i="0" dirty="0">
                          <a:solidFill>
                            <a:schemeClr val="tx1"/>
                          </a:solidFill>
                          <a:latin typeface="+mn-lt"/>
                        </a:rPr>
                        <a:t>3.0</a:t>
                      </a:r>
                    </a:p>
                  </a:txBody>
                  <a:tcPr anchor="ctr"/>
                </a:tc>
                <a:extLst>
                  <a:ext uri="{0D108BD9-81ED-4DB2-BD59-A6C34878D82A}">
                    <a16:rowId xmlns:a16="http://schemas.microsoft.com/office/drawing/2014/main" val="3634243071"/>
                  </a:ext>
                </a:extLst>
              </a:tr>
              <a:tr h="870268">
                <a:tc>
                  <a:txBody>
                    <a:bodyPr/>
                    <a:lstStyle/>
                    <a:p>
                      <a:pPr algn="ctr"/>
                      <a:r>
                        <a:rPr lang="en-US" b="0" i="0" dirty="0">
                          <a:solidFill>
                            <a:schemeClr val="tx1"/>
                          </a:solidFill>
                          <a:latin typeface="+mn-lt"/>
                        </a:rPr>
                        <a:t>Q3</a:t>
                      </a:r>
                    </a:p>
                  </a:txBody>
                  <a:tcPr anchor="ctr"/>
                </a:tc>
                <a:tc>
                  <a:txBody>
                    <a:bodyPr/>
                    <a:lstStyle/>
                    <a:p>
                      <a:pPr algn="ctr"/>
                      <a:r>
                        <a:rPr lang="en-US" b="0" i="0" dirty="0">
                          <a:solidFill>
                            <a:schemeClr val="tx1"/>
                          </a:solidFill>
                          <a:latin typeface="+mn-lt"/>
                        </a:rPr>
                        <a:t>2.1</a:t>
                      </a:r>
                    </a:p>
                  </a:txBody>
                  <a:tcPr anchor="ctr"/>
                </a:tc>
                <a:tc>
                  <a:txBody>
                    <a:bodyPr/>
                    <a:lstStyle/>
                    <a:p>
                      <a:pPr algn="ctr"/>
                      <a:r>
                        <a:rPr lang="en-US" b="0" i="0" dirty="0">
                          <a:solidFill>
                            <a:schemeClr val="tx1"/>
                          </a:solidFill>
                          <a:latin typeface="+mn-lt"/>
                        </a:rPr>
                        <a:t>1.7</a:t>
                      </a:r>
                    </a:p>
                  </a:txBody>
                  <a:tcPr anchor="ctr"/>
                </a:tc>
                <a:tc>
                  <a:txBody>
                    <a:bodyPr/>
                    <a:lstStyle/>
                    <a:p>
                      <a:pPr algn="ctr"/>
                      <a:r>
                        <a:rPr lang="en-US" b="0" i="0" dirty="0">
                          <a:solidFill>
                            <a:schemeClr val="tx1"/>
                          </a:solidFill>
                          <a:latin typeface="+mn-lt"/>
                        </a:rPr>
                        <a:t>2.5</a:t>
                      </a:r>
                    </a:p>
                  </a:txBody>
                  <a:tcPr anchor="ctr"/>
                </a:tc>
                <a:tc>
                  <a:txBody>
                    <a:bodyPr/>
                    <a:lstStyle/>
                    <a:p>
                      <a:pPr algn="ctr"/>
                      <a:r>
                        <a:rPr lang="en-US" b="0" i="0" dirty="0">
                          <a:solidFill>
                            <a:schemeClr val="tx1"/>
                          </a:solidFill>
                          <a:latin typeface="+mn-lt"/>
                        </a:rPr>
                        <a:t>2.8</a:t>
                      </a:r>
                    </a:p>
                  </a:txBody>
                  <a:tcPr anchor="ctr"/>
                </a:tc>
                <a:extLst>
                  <a:ext uri="{0D108BD9-81ED-4DB2-BD59-A6C34878D82A}">
                    <a16:rowId xmlns:a16="http://schemas.microsoft.com/office/drawing/2014/main" val="415808797"/>
                  </a:ext>
                </a:extLst>
              </a:tr>
              <a:tr h="870268">
                <a:tc>
                  <a:txBody>
                    <a:bodyPr/>
                    <a:lstStyle/>
                    <a:p>
                      <a:pPr algn="ctr"/>
                      <a:r>
                        <a:rPr lang="en-US" b="0" i="0" dirty="0">
                          <a:solidFill>
                            <a:schemeClr val="tx1"/>
                          </a:solidFill>
                          <a:latin typeface="+mn-lt"/>
                        </a:rPr>
                        <a:t>Q4</a:t>
                      </a:r>
                    </a:p>
                  </a:txBody>
                  <a:tcPr anchor="ctr"/>
                </a:tc>
                <a:tc>
                  <a:txBody>
                    <a:bodyPr/>
                    <a:lstStyle/>
                    <a:p>
                      <a:pPr algn="ctr"/>
                      <a:r>
                        <a:rPr lang="en-US" b="0" i="0" dirty="0">
                          <a:solidFill>
                            <a:schemeClr val="tx1"/>
                          </a:solidFill>
                          <a:latin typeface="+mn-lt"/>
                        </a:rPr>
                        <a:t>4.5</a:t>
                      </a:r>
                    </a:p>
                  </a:txBody>
                  <a:tcPr anchor="ctr"/>
                </a:tc>
                <a:tc>
                  <a:txBody>
                    <a:bodyPr/>
                    <a:lstStyle/>
                    <a:p>
                      <a:pPr algn="ctr"/>
                      <a:r>
                        <a:rPr lang="en-US" b="0" i="0" dirty="0">
                          <a:solidFill>
                            <a:schemeClr val="tx1"/>
                          </a:solidFill>
                          <a:latin typeface="+mn-lt"/>
                        </a:rPr>
                        <a:t>2.2</a:t>
                      </a:r>
                    </a:p>
                  </a:txBody>
                  <a:tcPr anchor="ctr"/>
                </a:tc>
                <a:tc>
                  <a:txBody>
                    <a:bodyPr/>
                    <a:lstStyle/>
                    <a:p>
                      <a:pPr algn="ctr"/>
                      <a:r>
                        <a:rPr lang="en-US" b="0" i="0" dirty="0">
                          <a:solidFill>
                            <a:schemeClr val="tx1"/>
                          </a:solidFill>
                          <a:latin typeface="+mn-lt"/>
                        </a:rPr>
                        <a:t>1.7</a:t>
                      </a:r>
                    </a:p>
                  </a:txBody>
                  <a:tcPr anchor="ctr"/>
                </a:tc>
                <a:tc>
                  <a:txBody>
                    <a:bodyPr/>
                    <a:lstStyle/>
                    <a:p>
                      <a:pPr algn="ctr"/>
                      <a:r>
                        <a:rPr lang="en-US" b="0" i="0" dirty="0">
                          <a:solidFill>
                            <a:schemeClr val="tx1"/>
                          </a:solidFill>
                          <a:latin typeface="+mn-lt"/>
                        </a:rPr>
                        <a:t>70</a:t>
                      </a:r>
                    </a:p>
                  </a:txBody>
                  <a:tcPr anchor="ctr"/>
                </a:tc>
                <a:extLst>
                  <a:ext uri="{0D108BD9-81ED-4DB2-BD59-A6C34878D82A}">
                    <a16:rowId xmlns:a16="http://schemas.microsoft.com/office/drawing/2014/main" val="380950325"/>
                  </a:ext>
                </a:extLst>
              </a:tr>
            </a:tbl>
          </a:graphicData>
        </a:graphic>
      </p:graphicFrame>
      <p:sp>
        <p:nvSpPr>
          <p:cNvPr id="3" name="Footer Placeholder 2">
            <a:extLst>
              <a:ext uri="{FF2B5EF4-FFF2-40B4-BE49-F238E27FC236}">
                <a16:creationId xmlns:a16="http://schemas.microsoft.com/office/drawing/2014/main" id="{AE636772-0FC0-04E1-F535-F4DF7DAB98EB}"/>
              </a:ext>
            </a:extLst>
          </p:cNvPr>
          <p:cNvSpPr>
            <a:spLocks noGrp="1"/>
          </p:cNvSpPr>
          <p:nvPr>
            <p:ph type="ftr" sz="quarter" idx="10"/>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DA33CCEA-C12A-DDE4-040B-E2BBFEC5AE09}"/>
              </a:ext>
            </a:extLst>
          </p:cNvPr>
          <p:cNvSpPr>
            <a:spLocks noGrp="1"/>
          </p:cNvSpPr>
          <p:nvPr>
            <p:ph type="sldNum" sz="quarter" idx="11"/>
          </p:nvPr>
        </p:nvSpPr>
        <p:spPr/>
        <p:txBody>
          <a:bodyPr/>
          <a:lstStyle/>
          <a:p>
            <a:fld id="{09A01C0A-2BB6-49E7-91A3-DCB9F9F59583}" type="slidenum">
              <a:rPr lang="en-US" smtClean="0"/>
              <a:pPr/>
              <a:t>5</a:t>
            </a:fld>
            <a:endParaRPr lang="en-US" dirty="0"/>
          </a:p>
        </p:txBody>
      </p:sp>
    </p:spTree>
    <p:extLst>
      <p:ext uri="{BB962C8B-B14F-4D97-AF65-F5344CB8AC3E}">
        <p14:creationId xmlns:p14="http://schemas.microsoft.com/office/powerpoint/2010/main" val="3942952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2C975-C0D8-5635-3CD4-B28EE3571842}"/>
              </a:ext>
            </a:extLst>
          </p:cNvPr>
          <p:cNvSpPr>
            <a:spLocks noGrp="1"/>
          </p:cNvSpPr>
          <p:nvPr>
            <p:ph type="title"/>
          </p:nvPr>
        </p:nvSpPr>
        <p:spPr/>
        <p:txBody>
          <a:bodyPr/>
          <a:lstStyle/>
          <a:p>
            <a:r>
              <a:rPr lang="en-US" dirty="0"/>
              <a:t>BUSINESS OPPORTUNITIES ARE LIKE BUSES. THERE'S ALWAYS ANOTHER ONE COMING.</a:t>
            </a:r>
          </a:p>
        </p:txBody>
      </p:sp>
      <p:sp>
        <p:nvSpPr>
          <p:cNvPr id="3" name="Subtitle 2">
            <a:extLst>
              <a:ext uri="{FF2B5EF4-FFF2-40B4-BE49-F238E27FC236}">
                <a16:creationId xmlns:a16="http://schemas.microsoft.com/office/drawing/2014/main" id="{B62B6991-4690-5E5C-1B86-4715D2403B3B}"/>
              </a:ext>
            </a:extLst>
          </p:cNvPr>
          <p:cNvSpPr>
            <a:spLocks noGrp="1"/>
          </p:cNvSpPr>
          <p:nvPr>
            <p:ph type="subTitle" idx="1"/>
          </p:nvPr>
        </p:nvSpPr>
        <p:spPr/>
        <p:txBody>
          <a:bodyPr/>
          <a:lstStyle/>
          <a:p>
            <a:r>
              <a:rPr lang="en-US" dirty="0"/>
              <a:t>Richard Branson</a:t>
            </a:r>
          </a:p>
        </p:txBody>
      </p:sp>
      <p:sp>
        <p:nvSpPr>
          <p:cNvPr id="16" name="Rectangle 15">
            <a:extLst>
              <a:ext uri="{FF2B5EF4-FFF2-40B4-BE49-F238E27FC236}">
                <a16:creationId xmlns:a16="http://schemas.microsoft.com/office/drawing/2014/main" id="{32FC8D39-E9E2-B0C8-13B1-31595C9896D1}"/>
              </a:ext>
            </a:extLst>
          </p:cNvPr>
          <p:cNvSpPr/>
          <p:nvPr/>
        </p:nvSpPr>
        <p:spPr>
          <a:xfrm>
            <a:off x="560111" y="801377"/>
            <a:ext cx="280846" cy="707886"/>
          </a:xfrm>
          <a:prstGeom prst="rect">
            <a:avLst/>
          </a:prstGeom>
        </p:spPr>
        <p:txBody>
          <a:bodyPr wrap="square">
            <a:spAutoFit/>
          </a:bodyPr>
          <a:lstStyle/>
          <a:p>
            <a:r>
              <a:rPr lang="en-US" sz="4000" b="1" dirty="0">
                <a:solidFill>
                  <a:schemeClr val="accent1"/>
                </a:solidFill>
                <a:latin typeface="Gill Sans Ultra Bold" panose="020B0A02020104020203" pitchFamily="34" charset="77"/>
              </a:rPr>
              <a:t>“</a:t>
            </a:r>
          </a:p>
        </p:txBody>
      </p:sp>
      <p:sp>
        <p:nvSpPr>
          <p:cNvPr id="17" name="Rectangle 16">
            <a:extLst>
              <a:ext uri="{FF2B5EF4-FFF2-40B4-BE49-F238E27FC236}">
                <a16:creationId xmlns:a16="http://schemas.microsoft.com/office/drawing/2014/main" id="{AEC9DCBA-073E-C693-608A-D60E4C7CD5BF}"/>
              </a:ext>
            </a:extLst>
          </p:cNvPr>
          <p:cNvSpPr/>
          <p:nvPr/>
        </p:nvSpPr>
        <p:spPr>
          <a:xfrm>
            <a:off x="9009602" y="1801064"/>
            <a:ext cx="280846" cy="707886"/>
          </a:xfrm>
          <a:prstGeom prst="rect">
            <a:avLst/>
          </a:prstGeom>
        </p:spPr>
        <p:txBody>
          <a:bodyPr wrap="square">
            <a:spAutoFit/>
          </a:bodyPr>
          <a:lstStyle/>
          <a:p>
            <a:r>
              <a:rPr lang="en-US" sz="4000" b="1" dirty="0">
                <a:solidFill>
                  <a:schemeClr val="accent1"/>
                </a:solidFill>
                <a:latin typeface="Gill Sans Ultra Bold" panose="020B0A02020104020203" pitchFamily="34" charset="77"/>
              </a:rPr>
              <a:t>”</a:t>
            </a:r>
          </a:p>
        </p:txBody>
      </p:sp>
      <p:sp>
        <p:nvSpPr>
          <p:cNvPr id="11" name="Footer Placeholder 10">
            <a:extLst>
              <a:ext uri="{FF2B5EF4-FFF2-40B4-BE49-F238E27FC236}">
                <a16:creationId xmlns:a16="http://schemas.microsoft.com/office/drawing/2014/main" id="{F0FE709F-757F-9DAB-DC56-68FD7C46FC5A}"/>
              </a:ext>
            </a:extLst>
          </p:cNvPr>
          <p:cNvSpPr>
            <a:spLocks noGrp="1"/>
          </p:cNvSpPr>
          <p:nvPr>
            <p:ph type="ftr" sz="quarter" idx="10"/>
          </p:nvPr>
        </p:nvSpPr>
        <p:spPr/>
        <p:txBody>
          <a:bodyPr/>
          <a:lstStyle/>
          <a:p>
            <a:r>
              <a:rPr lang="en-US" dirty="0"/>
              <a:t>Presentation Title</a:t>
            </a:r>
          </a:p>
        </p:txBody>
      </p:sp>
      <p:sp>
        <p:nvSpPr>
          <p:cNvPr id="12" name="Slide Number Placeholder 11">
            <a:extLst>
              <a:ext uri="{FF2B5EF4-FFF2-40B4-BE49-F238E27FC236}">
                <a16:creationId xmlns:a16="http://schemas.microsoft.com/office/drawing/2014/main" id="{EA7158D5-C54E-C1C2-70BB-D7F577BB8A7C}"/>
              </a:ext>
            </a:extLst>
          </p:cNvPr>
          <p:cNvSpPr>
            <a:spLocks noGrp="1"/>
          </p:cNvSpPr>
          <p:nvPr>
            <p:ph type="sldNum" sz="quarter" idx="11"/>
          </p:nvPr>
        </p:nvSpPr>
        <p:spPr/>
        <p:txBody>
          <a:bodyPr/>
          <a:lstStyle/>
          <a:p>
            <a:fld id="{09A01C0A-2BB6-49E7-91A3-DCB9F9F59583}" type="slidenum">
              <a:rPr lang="en-US" smtClean="0"/>
              <a:pPr/>
              <a:t>6</a:t>
            </a:fld>
            <a:endParaRPr lang="en-US" dirty="0"/>
          </a:p>
        </p:txBody>
      </p:sp>
    </p:spTree>
    <p:extLst>
      <p:ext uri="{BB962C8B-B14F-4D97-AF65-F5344CB8AC3E}">
        <p14:creationId xmlns:p14="http://schemas.microsoft.com/office/powerpoint/2010/main" val="1572098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C921613-A2A4-672F-8CE1-64641C51E6A6}"/>
              </a:ext>
            </a:extLst>
          </p:cNvPr>
          <p:cNvSpPr>
            <a:spLocks noGrp="1"/>
          </p:cNvSpPr>
          <p:nvPr>
            <p:ph type="title"/>
          </p:nvPr>
        </p:nvSpPr>
        <p:spPr/>
        <p:txBody>
          <a:bodyPr/>
          <a:lstStyle/>
          <a:p>
            <a:r>
              <a:rPr lang="en-US" dirty="0"/>
              <a:t>MEET OUR TEAM</a:t>
            </a:r>
          </a:p>
        </p:txBody>
      </p:sp>
      <p:pic>
        <p:nvPicPr>
          <p:cNvPr id="16" name="Picture Placeholder 15" descr="Team member head shot&#10;">
            <a:extLst>
              <a:ext uri="{FF2B5EF4-FFF2-40B4-BE49-F238E27FC236}">
                <a16:creationId xmlns:a16="http://schemas.microsoft.com/office/drawing/2014/main" id="{D3F33FD0-EF82-7514-BE2D-11830489D8DB}"/>
              </a:ext>
            </a:extLst>
          </p:cNvPr>
          <p:cNvPicPr>
            <a:picLocks noGrp="1" noChangeAspect="1"/>
          </p:cNvPicPr>
          <p:nvPr>
            <p:ph type="pic" sz="quarter" idx="13"/>
          </p:nvPr>
        </p:nvPicPr>
        <p:blipFill>
          <a:blip r:embed="rId2" cstate="print">
            <a:extLst>
              <a:ext uri="{28A0092B-C50C-407E-A947-70E740481C1C}">
                <a14:useLocalDpi xmlns:a14="http://schemas.microsoft.com/office/drawing/2010/main"/>
              </a:ext>
            </a:extLst>
          </a:blip>
          <a:srcRect l="153" r="153"/>
          <a:stretch>
            <a:fillRect/>
          </a:stretch>
        </p:blipFill>
        <p:spPr/>
      </p:pic>
      <p:sp>
        <p:nvSpPr>
          <p:cNvPr id="7" name="Text Placeholder 6">
            <a:extLst>
              <a:ext uri="{FF2B5EF4-FFF2-40B4-BE49-F238E27FC236}">
                <a16:creationId xmlns:a16="http://schemas.microsoft.com/office/drawing/2014/main" id="{ECA1D41D-0857-3138-ACC8-642FAC688F7B}"/>
              </a:ext>
            </a:extLst>
          </p:cNvPr>
          <p:cNvSpPr>
            <a:spLocks noGrp="1"/>
          </p:cNvSpPr>
          <p:nvPr>
            <p:ph type="body" sz="quarter" idx="17"/>
          </p:nvPr>
        </p:nvSpPr>
        <p:spPr/>
        <p:txBody>
          <a:bodyPr/>
          <a:lstStyle/>
          <a:p>
            <a:r>
              <a:rPr lang="en-US" dirty="0"/>
              <a:t>Takuma </a:t>
            </a:r>
          </a:p>
          <a:p>
            <a:r>
              <a:rPr lang="en-US" dirty="0"/>
              <a:t>Hayashi</a:t>
            </a:r>
          </a:p>
          <a:p>
            <a:endParaRPr lang="en-US" dirty="0"/>
          </a:p>
        </p:txBody>
      </p:sp>
      <p:sp>
        <p:nvSpPr>
          <p:cNvPr id="14" name="Text Placeholder 13">
            <a:extLst>
              <a:ext uri="{FF2B5EF4-FFF2-40B4-BE49-F238E27FC236}">
                <a16:creationId xmlns:a16="http://schemas.microsoft.com/office/drawing/2014/main" id="{D06328D1-86D0-5845-5BEB-2B038E46A1E0}"/>
              </a:ext>
            </a:extLst>
          </p:cNvPr>
          <p:cNvSpPr>
            <a:spLocks noGrp="1"/>
          </p:cNvSpPr>
          <p:nvPr>
            <p:ph type="body" sz="quarter" idx="18"/>
          </p:nvPr>
        </p:nvSpPr>
        <p:spPr/>
        <p:txBody>
          <a:bodyPr/>
          <a:lstStyle/>
          <a:p>
            <a:r>
              <a:rPr lang="en-US" dirty="0"/>
              <a:t>President</a:t>
            </a:r>
          </a:p>
          <a:p>
            <a:endParaRPr lang="en-US" dirty="0"/>
          </a:p>
          <a:p>
            <a:endParaRPr lang="en-US" dirty="0"/>
          </a:p>
        </p:txBody>
      </p:sp>
      <p:pic>
        <p:nvPicPr>
          <p:cNvPr id="17" name="Picture Placeholder 16" descr="Team member head shot&#10;">
            <a:extLst>
              <a:ext uri="{FF2B5EF4-FFF2-40B4-BE49-F238E27FC236}">
                <a16:creationId xmlns:a16="http://schemas.microsoft.com/office/drawing/2014/main" id="{CCC992E7-2C36-C9E6-2F67-6CCF24E78DD5}"/>
              </a:ext>
            </a:extLst>
          </p:cNvPr>
          <p:cNvPicPr>
            <a:picLocks noGrp="1" noChangeAspect="1"/>
          </p:cNvPicPr>
          <p:nvPr>
            <p:ph type="pic" sz="quarter" idx="26"/>
          </p:nvPr>
        </p:nvPicPr>
        <p:blipFill>
          <a:blip r:embed="rId3" cstate="print">
            <a:extLst>
              <a:ext uri="{28A0092B-C50C-407E-A947-70E740481C1C}">
                <a14:useLocalDpi xmlns:a14="http://schemas.microsoft.com/office/drawing/2010/main"/>
              </a:ext>
            </a:extLst>
          </a:blip>
          <a:srcRect/>
          <a:stretch>
            <a:fillRect/>
          </a:stretch>
        </p:blipFill>
        <p:spPr/>
      </p:pic>
      <p:sp>
        <p:nvSpPr>
          <p:cNvPr id="57" name="Text Placeholder 56">
            <a:extLst>
              <a:ext uri="{FF2B5EF4-FFF2-40B4-BE49-F238E27FC236}">
                <a16:creationId xmlns:a16="http://schemas.microsoft.com/office/drawing/2014/main" id="{E965E90D-D692-724C-5D50-9041F3568A5F}"/>
              </a:ext>
            </a:extLst>
          </p:cNvPr>
          <p:cNvSpPr>
            <a:spLocks noGrp="1"/>
          </p:cNvSpPr>
          <p:nvPr>
            <p:ph type="body" sz="quarter" idx="34"/>
          </p:nvPr>
        </p:nvSpPr>
        <p:spPr/>
        <p:txBody>
          <a:bodyPr/>
          <a:lstStyle/>
          <a:p>
            <a:r>
              <a:rPr lang="en-US" dirty="0"/>
              <a:t>Mirjam</a:t>
            </a:r>
          </a:p>
          <a:p>
            <a:r>
              <a:rPr lang="en-US" dirty="0"/>
              <a:t>Nilsson</a:t>
            </a:r>
          </a:p>
          <a:p>
            <a:endParaRPr lang="en-US" dirty="0"/>
          </a:p>
        </p:txBody>
      </p:sp>
      <p:sp>
        <p:nvSpPr>
          <p:cNvPr id="11" name="Text Placeholder 10">
            <a:extLst>
              <a:ext uri="{FF2B5EF4-FFF2-40B4-BE49-F238E27FC236}">
                <a16:creationId xmlns:a16="http://schemas.microsoft.com/office/drawing/2014/main" id="{C12570BC-1064-302D-FEA4-8465C3B6EB3A}"/>
              </a:ext>
            </a:extLst>
          </p:cNvPr>
          <p:cNvSpPr>
            <a:spLocks noGrp="1"/>
          </p:cNvSpPr>
          <p:nvPr>
            <p:ph type="body" sz="quarter" idx="29"/>
          </p:nvPr>
        </p:nvSpPr>
        <p:spPr/>
        <p:txBody>
          <a:bodyPr/>
          <a:lstStyle/>
          <a:p>
            <a:r>
              <a:rPr lang="en-US" dirty="0"/>
              <a:t>Chief Executive Officer</a:t>
            </a:r>
          </a:p>
        </p:txBody>
      </p:sp>
      <p:pic>
        <p:nvPicPr>
          <p:cNvPr id="18" name="Picture Placeholder 17" descr="Team member head shot&#10;">
            <a:extLst>
              <a:ext uri="{FF2B5EF4-FFF2-40B4-BE49-F238E27FC236}">
                <a16:creationId xmlns:a16="http://schemas.microsoft.com/office/drawing/2014/main" id="{F5D49AF5-7F54-963C-4897-B951249A133D}"/>
              </a:ext>
            </a:extLst>
          </p:cNvPr>
          <p:cNvPicPr>
            <a:picLocks noGrp="1" noChangeAspect="1"/>
          </p:cNvPicPr>
          <p:nvPr>
            <p:ph type="pic" sz="quarter" idx="27"/>
          </p:nvPr>
        </p:nvPicPr>
        <p:blipFill>
          <a:blip r:embed="rId4" cstate="print">
            <a:extLst>
              <a:ext uri="{28A0092B-C50C-407E-A947-70E740481C1C}">
                <a14:useLocalDpi xmlns:a14="http://schemas.microsoft.com/office/drawing/2010/main"/>
              </a:ext>
            </a:extLst>
          </a:blip>
          <a:srcRect/>
          <a:stretch>
            <a:fillRect/>
          </a:stretch>
        </p:blipFill>
        <p:spPr/>
      </p:pic>
      <p:sp>
        <p:nvSpPr>
          <p:cNvPr id="44" name="Text Placeholder 43">
            <a:extLst>
              <a:ext uri="{FF2B5EF4-FFF2-40B4-BE49-F238E27FC236}">
                <a16:creationId xmlns:a16="http://schemas.microsoft.com/office/drawing/2014/main" id="{BDEDB8D2-6724-7574-F062-862481DC1140}"/>
              </a:ext>
            </a:extLst>
          </p:cNvPr>
          <p:cNvSpPr>
            <a:spLocks noGrp="1"/>
          </p:cNvSpPr>
          <p:nvPr>
            <p:ph type="body" sz="quarter" idx="35"/>
          </p:nvPr>
        </p:nvSpPr>
        <p:spPr/>
        <p:txBody>
          <a:bodyPr/>
          <a:lstStyle/>
          <a:p>
            <a:r>
              <a:rPr lang="en-US" dirty="0"/>
              <a:t>Flora </a:t>
            </a:r>
          </a:p>
          <a:p>
            <a:r>
              <a:rPr lang="en-US" dirty="0"/>
              <a:t>Berggren</a:t>
            </a:r>
          </a:p>
        </p:txBody>
      </p:sp>
      <p:sp>
        <p:nvSpPr>
          <p:cNvPr id="12" name="Text Placeholder 11">
            <a:extLst>
              <a:ext uri="{FF2B5EF4-FFF2-40B4-BE49-F238E27FC236}">
                <a16:creationId xmlns:a16="http://schemas.microsoft.com/office/drawing/2014/main" id="{06446BFF-4983-9932-49CC-A37A22C5E07E}"/>
              </a:ext>
            </a:extLst>
          </p:cNvPr>
          <p:cNvSpPr>
            <a:spLocks noGrp="1"/>
          </p:cNvSpPr>
          <p:nvPr>
            <p:ph type="body" sz="quarter" idx="31"/>
          </p:nvPr>
        </p:nvSpPr>
        <p:spPr/>
        <p:txBody>
          <a:bodyPr/>
          <a:lstStyle/>
          <a:p>
            <a:r>
              <a:rPr lang="en-US" dirty="0"/>
              <a:t>Chief Operations Officer</a:t>
            </a:r>
          </a:p>
        </p:txBody>
      </p:sp>
      <p:pic>
        <p:nvPicPr>
          <p:cNvPr id="19" name="Picture Placeholder 18" descr="Team member head shot&#10;">
            <a:extLst>
              <a:ext uri="{FF2B5EF4-FFF2-40B4-BE49-F238E27FC236}">
                <a16:creationId xmlns:a16="http://schemas.microsoft.com/office/drawing/2014/main" id="{9AA26BFD-262C-67CF-B2E0-C7D7081ACA67}"/>
              </a:ext>
            </a:extLst>
          </p:cNvPr>
          <p:cNvPicPr>
            <a:picLocks noGrp="1" noChangeAspect="1"/>
          </p:cNvPicPr>
          <p:nvPr>
            <p:ph type="pic" sz="quarter" idx="25"/>
          </p:nvPr>
        </p:nvPicPr>
        <p:blipFill>
          <a:blip r:embed="rId5" cstate="print">
            <a:extLst>
              <a:ext uri="{28A0092B-C50C-407E-A947-70E740481C1C}">
                <a14:useLocalDpi xmlns:a14="http://schemas.microsoft.com/office/drawing/2010/main"/>
              </a:ext>
            </a:extLst>
          </a:blip>
          <a:srcRect/>
          <a:stretch>
            <a:fillRect/>
          </a:stretch>
        </p:blipFill>
        <p:spPr/>
      </p:pic>
      <p:sp>
        <p:nvSpPr>
          <p:cNvPr id="58" name="Text Placeholder 57">
            <a:extLst>
              <a:ext uri="{FF2B5EF4-FFF2-40B4-BE49-F238E27FC236}">
                <a16:creationId xmlns:a16="http://schemas.microsoft.com/office/drawing/2014/main" id="{27C90AAD-C082-CC55-4767-F006C7019210}"/>
              </a:ext>
            </a:extLst>
          </p:cNvPr>
          <p:cNvSpPr>
            <a:spLocks noGrp="1"/>
          </p:cNvSpPr>
          <p:nvPr>
            <p:ph type="body" sz="quarter" idx="36"/>
          </p:nvPr>
        </p:nvSpPr>
        <p:spPr/>
        <p:txBody>
          <a:bodyPr/>
          <a:lstStyle/>
          <a:p>
            <a:r>
              <a:rPr lang="en-US" dirty="0"/>
              <a:t>Rajesh </a:t>
            </a:r>
            <a:br>
              <a:rPr lang="en-US" dirty="0"/>
            </a:br>
            <a:r>
              <a:rPr lang="en-US" dirty="0"/>
              <a:t>Santoshi</a:t>
            </a:r>
          </a:p>
          <a:p>
            <a:endParaRPr lang="en-US" dirty="0"/>
          </a:p>
        </p:txBody>
      </p:sp>
      <p:sp>
        <p:nvSpPr>
          <p:cNvPr id="13" name="Text Placeholder 12">
            <a:extLst>
              <a:ext uri="{FF2B5EF4-FFF2-40B4-BE49-F238E27FC236}">
                <a16:creationId xmlns:a16="http://schemas.microsoft.com/office/drawing/2014/main" id="{9F938B20-3FB2-425F-8A41-89F7FAA8FBB7}"/>
              </a:ext>
            </a:extLst>
          </p:cNvPr>
          <p:cNvSpPr>
            <a:spLocks noGrp="1"/>
          </p:cNvSpPr>
          <p:nvPr>
            <p:ph type="body" sz="quarter" idx="33"/>
          </p:nvPr>
        </p:nvSpPr>
        <p:spPr/>
        <p:txBody>
          <a:bodyPr/>
          <a:lstStyle/>
          <a:p>
            <a:r>
              <a:rPr lang="en-US" dirty="0"/>
              <a:t>VP Marketing</a:t>
            </a:r>
          </a:p>
        </p:txBody>
      </p:sp>
      <p:sp>
        <p:nvSpPr>
          <p:cNvPr id="59" name="Footer Placeholder 58">
            <a:extLst>
              <a:ext uri="{FF2B5EF4-FFF2-40B4-BE49-F238E27FC236}">
                <a16:creationId xmlns:a16="http://schemas.microsoft.com/office/drawing/2014/main" id="{F1FF8459-BD47-4502-A26F-B546D64F37BC}"/>
              </a:ext>
            </a:extLst>
          </p:cNvPr>
          <p:cNvSpPr>
            <a:spLocks noGrp="1"/>
          </p:cNvSpPr>
          <p:nvPr>
            <p:ph type="ftr" sz="quarter" idx="37"/>
          </p:nvPr>
        </p:nvSpPr>
        <p:spPr/>
        <p:txBody>
          <a:bodyPr/>
          <a:lstStyle/>
          <a:p>
            <a:r>
              <a:rPr lang="en-US" dirty="0"/>
              <a:t>Presentation Title</a:t>
            </a:r>
          </a:p>
        </p:txBody>
      </p:sp>
      <p:sp>
        <p:nvSpPr>
          <p:cNvPr id="60" name="Slide Number Placeholder 59">
            <a:extLst>
              <a:ext uri="{FF2B5EF4-FFF2-40B4-BE49-F238E27FC236}">
                <a16:creationId xmlns:a16="http://schemas.microsoft.com/office/drawing/2014/main" id="{B7C966D4-C0C9-F9AA-B8C0-3770EAC247CE}"/>
              </a:ext>
            </a:extLst>
          </p:cNvPr>
          <p:cNvSpPr>
            <a:spLocks noGrp="1"/>
          </p:cNvSpPr>
          <p:nvPr>
            <p:ph type="sldNum" sz="quarter" idx="38"/>
          </p:nvPr>
        </p:nvSpPr>
        <p:spPr/>
        <p:txBody>
          <a:bodyPr/>
          <a:lstStyle/>
          <a:p>
            <a:fld id="{09A01C0A-2BB6-49E7-91A3-DCB9F9F59583}" type="slidenum">
              <a:rPr lang="en-US" smtClean="0"/>
              <a:pPr/>
              <a:t>7</a:t>
            </a:fld>
            <a:endParaRPr lang="en-US" dirty="0"/>
          </a:p>
        </p:txBody>
      </p:sp>
    </p:spTree>
    <p:extLst>
      <p:ext uri="{BB962C8B-B14F-4D97-AF65-F5344CB8AC3E}">
        <p14:creationId xmlns:p14="http://schemas.microsoft.com/office/powerpoint/2010/main" val="1263127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21BA7-E5C4-4FD7-6C9E-DCF6B195B5B8}"/>
              </a:ext>
            </a:extLst>
          </p:cNvPr>
          <p:cNvSpPr>
            <a:spLocks noGrp="1"/>
          </p:cNvSpPr>
          <p:nvPr>
            <p:ph type="title"/>
          </p:nvPr>
        </p:nvSpPr>
        <p:spPr/>
        <p:txBody>
          <a:bodyPr/>
          <a:lstStyle/>
          <a:p>
            <a:r>
              <a:rPr lang="en-US" dirty="0"/>
              <a:t>MEET OUR EXTENDED TEAM</a:t>
            </a:r>
          </a:p>
        </p:txBody>
      </p:sp>
      <p:pic>
        <p:nvPicPr>
          <p:cNvPr id="27" name="Picture Placeholder 21" descr="Team member head shot">
            <a:extLst>
              <a:ext uri="{FF2B5EF4-FFF2-40B4-BE49-F238E27FC236}">
                <a16:creationId xmlns:a16="http://schemas.microsoft.com/office/drawing/2014/main" id="{B01332F2-E009-B454-9DC8-69781038135B}"/>
              </a:ext>
            </a:extLst>
          </p:cNvPr>
          <p:cNvPicPr>
            <a:picLocks noGrp="1" noChangeAspect="1"/>
          </p:cNvPicPr>
          <p:nvPr>
            <p:ph type="pic" sz="quarter" idx="13"/>
          </p:nvPr>
        </p:nvPicPr>
        <p:blipFill rotWithShape="1">
          <a:blip r:embed="rId3" cstate="print">
            <a:extLst>
              <a:ext uri="{BEBA8EAE-BF5A-486C-A8C5-ECC9F3942E4B}">
                <a14:imgProps xmlns:a14="http://schemas.microsoft.com/office/drawing/2010/main">
                  <a14:imgLayer r:embed="rId4">
                    <a14:imgEffect>
                      <a14:saturation sat="0"/>
                    </a14:imgEffect>
                    <a14:imgEffect>
                      <a14:brightnessContrast contrast="-11000"/>
                    </a14:imgEffect>
                  </a14:imgLayer>
                </a14:imgProps>
              </a:ext>
              <a:ext uri="{28A0092B-C50C-407E-A947-70E740481C1C}">
                <a14:useLocalDpi xmlns:a14="http://schemas.microsoft.com/office/drawing/2010/main"/>
              </a:ext>
            </a:extLst>
          </a:blip>
          <a:srcRect/>
          <a:stretch/>
        </p:blipFill>
        <p:spPr/>
      </p:pic>
      <p:sp>
        <p:nvSpPr>
          <p:cNvPr id="118" name="Text Placeholder 117">
            <a:extLst>
              <a:ext uri="{FF2B5EF4-FFF2-40B4-BE49-F238E27FC236}">
                <a16:creationId xmlns:a16="http://schemas.microsoft.com/office/drawing/2014/main" id="{BB531BBC-C64A-644B-2538-EB38FE936EBE}"/>
              </a:ext>
            </a:extLst>
          </p:cNvPr>
          <p:cNvSpPr>
            <a:spLocks noGrp="1"/>
          </p:cNvSpPr>
          <p:nvPr>
            <p:ph type="body" sz="quarter" idx="37"/>
          </p:nvPr>
        </p:nvSpPr>
        <p:spPr/>
        <p:txBody>
          <a:bodyPr/>
          <a:lstStyle/>
          <a:p>
            <a:r>
              <a:rPr lang="en-US" dirty="0"/>
              <a:t>Takuma Hayashi</a:t>
            </a:r>
          </a:p>
          <a:p>
            <a:endParaRPr lang="en-US" dirty="0"/>
          </a:p>
        </p:txBody>
      </p:sp>
      <p:sp>
        <p:nvSpPr>
          <p:cNvPr id="110" name="Text Placeholder 109">
            <a:extLst>
              <a:ext uri="{FF2B5EF4-FFF2-40B4-BE49-F238E27FC236}">
                <a16:creationId xmlns:a16="http://schemas.microsoft.com/office/drawing/2014/main" id="{19A6A633-6F5C-07D2-EB05-8158B140C8AB}"/>
              </a:ext>
            </a:extLst>
          </p:cNvPr>
          <p:cNvSpPr>
            <a:spLocks noGrp="1"/>
          </p:cNvSpPr>
          <p:nvPr>
            <p:ph type="body" sz="quarter" idx="22"/>
          </p:nvPr>
        </p:nvSpPr>
        <p:spPr/>
        <p:txBody>
          <a:bodyPr/>
          <a:lstStyle/>
          <a:p>
            <a:r>
              <a:rPr lang="en-US" dirty="0"/>
              <a:t>President</a:t>
            </a:r>
          </a:p>
        </p:txBody>
      </p:sp>
      <p:pic>
        <p:nvPicPr>
          <p:cNvPr id="28" name="Picture Placeholder 50" descr="Team member head shot">
            <a:extLst>
              <a:ext uri="{FF2B5EF4-FFF2-40B4-BE49-F238E27FC236}">
                <a16:creationId xmlns:a16="http://schemas.microsoft.com/office/drawing/2014/main" id="{4993E3F9-17C6-0B66-6114-E46E19663C8E}"/>
              </a:ext>
            </a:extLst>
          </p:cNvPr>
          <p:cNvPicPr>
            <a:picLocks noGrp="1" noChangeAspect="1"/>
          </p:cNvPicPr>
          <p:nvPr>
            <p:ph type="pic" sz="quarter" idx="15"/>
          </p:nvPr>
        </p:nvPicPr>
        <p:blipFill rotWithShape="1">
          <a:blip r:embed="rId5" cstate="print">
            <a:extLst>
              <a:ext uri="{BEBA8EAE-BF5A-486C-A8C5-ECC9F3942E4B}">
                <a14:imgProps xmlns:a14="http://schemas.microsoft.com/office/drawing/2010/main">
                  <a14:imgLayer r:embed="rId6">
                    <a14:imgEffect>
                      <a14:saturation sat="0"/>
                    </a14:imgEffect>
                    <a14:imgEffect>
                      <a14:brightnessContrast contrast="-8000"/>
                    </a14:imgEffect>
                  </a14:imgLayer>
                </a14:imgProps>
              </a:ext>
              <a:ext uri="{28A0092B-C50C-407E-A947-70E740481C1C}">
                <a14:useLocalDpi xmlns:a14="http://schemas.microsoft.com/office/drawing/2010/main"/>
              </a:ext>
            </a:extLst>
          </a:blip>
          <a:srcRect/>
          <a:stretch/>
        </p:blipFill>
        <p:spPr/>
      </p:pic>
      <p:sp>
        <p:nvSpPr>
          <p:cNvPr id="119" name="Text Placeholder 118">
            <a:extLst>
              <a:ext uri="{FF2B5EF4-FFF2-40B4-BE49-F238E27FC236}">
                <a16:creationId xmlns:a16="http://schemas.microsoft.com/office/drawing/2014/main" id="{E566746A-05C4-9E90-85C7-C72A19502BCF}"/>
              </a:ext>
            </a:extLst>
          </p:cNvPr>
          <p:cNvSpPr>
            <a:spLocks noGrp="1"/>
          </p:cNvSpPr>
          <p:nvPr>
            <p:ph type="body" sz="quarter" idx="38"/>
          </p:nvPr>
        </p:nvSpPr>
        <p:spPr/>
        <p:txBody>
          <a:bodyPr/>
          <a:lstStyle/>
          <a:p>
            <a:r>
              <a:rPr lang="en-US" dirty="0"/>
              <a:t>Mirjam Nilsson</a:t>
            </a:r>
          </a:p>
          <a:p>
            <a:endParaRPr lang="en-US" dirty="0"/>
          </a:p>
        </p:txBody>
      </p:sp>
      <p:sp>
        <p:nvSpPr>
          <p:cNvPr id="112" name="Text Placeholder 111">
            <a:extLst>
              <a:ext uri="{FF2B5EF4-FFF2-40B4-BE49-F238E27FC236}">
                <a16:creationId xmlns:a16="http://schemas.microsoft.com/office/drawing/2014/main" id="{59CC5724-7B60-4AA4-D040-6BA06EC3B410}"/>
              </a:ext>
            </a:extLst>
          </p:cNvPr>
          <p:cNvSpPr>
            <a:spLocks noGrp="1"/>
          </p:cNvSpPr>
          <p:nvPr>
            <p:ph type="body" sz="quarter" idx="26"/>
          </p:nvPr>
        </p:nvSpPr>
        <p:spPr/>
        <p:txBody>
          <a:bodyPr/>
          <a:lstStyle/>
          <a:p>
            <a:r>
              <a:rPr lang="en-US" dirty="0"/>
              <a:t>Chief Executive Officer</a:t>
            </a:r>
          </a:p>
        </p:txBody>
      </p:sp>
      <p:pic>
        <p:nvPicPr>
          <p:cNvPr id="29" name="Picture Placeholder 17" descr="Team member head shot">
            <a:extLst>
              <a:ext uri="{FF2B5EF4-FFF2-40B4-BE49-F238E27FC236}">
                <a16:creationId xmlns:a16="http://schemas.microsoft.com/office/drawing/2014/main" id="{7338326D-6AAB-BE3A-9CBF-104EC56C8857}"/>
              </a:ext>
            </a:extLst>
          </p:cNvPr>
          <p:cNvPicPr>
            <a:picLocks noGrp="1" noChangeAspect="1"/>
          </p:cNvPicPr>
          <p:nvPr>
            <p:ph type="pic" sz="quarter" idx="16"/>
          </p:nvPr>
        </p:nvPicPr>
        <p:blipFill rotWithShape="1">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p:blipFill>
        <p:spPr/>
      </p:pic>
      <p:sp>
        <p:nvSpPr>
          <p:cNvPr id="120" name="Text Placeholder 119">
            <a:extLst>
              <a:ext uri="{FF2B5EF4-FFF2-40B4-BE49-F238E27FC236}">
                <a16:creationId xmlns:a16="http://schemas.microsoft.com/office/drawing/2014/main" id="{9B439F66-55A2-2473-2219-D319CFC18793}"/>
              </a:ext>
            </a:extLst>
          </p:cNvPr>
          <p:cNvSpPr>
            <a:spLocks noGrp="1"/>
          </p:cNvSpPr>
          <p:nvPr>
            <p:ph type="body" sz="quarter" idx="39"/>
          </p:nvPr>
        </p:nvSpPr>
        <p:spPr/>
        <p:txBody>
          <a:bodyPr/>
          <a:lstStyle/>
          <a:p>
            <a:r>
              <a:rPr lang="en-US" dirty="0"/>
              <a:t>Flora Berggren</a:t>
            </a:r>
          </a:p>
          <a:p>
            <a:endParaRPr lang="en-US" dirty="0"/>
          </a:p>
        </p:txBody>
      </p:sp>
      <p:sp>
        <p:nvSpPr>
          <p:cNvPr id="113" name="Text Placeholder 112">
            <a:extLst>
              <a:ext uri="{FF2B5EF4-FFF2-40B4-BE49-F238E27FC236}">
                <a16:creationId xmlns:a16="http://schemas.microsoft.com/office/drawing/2014/main" id="{613091B6-6F4F-570A-DA88-691CE0A93843}"/>
              </a:ext>
            </a:extLst>
          </p:cNvPr>
          <p:cNvSpPr>
            <a:spLocks noGrp="1"/>
          </p:cNvSpPr>
          <p:nvPr>
            <p:ph type="body" sz="quarter" idx="28"/>
          </p:nvPr>
        </p:nvSpPr>
        <p:spPr/>
        <p:txBody>
          <a:bodyPr/>
          <a:lstStyle/>
          <a:p>
            <a:r>
              <a:rPr lang="en-US" dirty="0"/>
              <a:t>Chief Operations Officer</a:t>
            </a:r>
          </a:p>
        </p:txBody>
      </p:sp>
      <p:pic>
        <p:nvPicPr>
          <p:cNvPr id="30" name="Picture Placeholder 19" descr="Team member head shot">
            <a:extLst>
              <a:ext uri="{FF2B5EF4-FFF2-40B4-BE49-F238E27FC236}">
                <a16:creationId xmlns:a16="http://schemas.microsoft.com/office/drawing/2014/main" id="{6C110708-92FC-ACA6-191B-60AF7C9A9110}"/>
              </a:ext>
            </a:extLst>
          </p:cNvPr>
          <p:cNvPicPr>
            <a:picLocks noGrp="1" noChangeAspect="1"/>
          </p:cNvPicPr>
          <p:nvPr>
            <p:ph type="pic" sz="quarter" idx="14"/>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p:blipFill>
        <p:spPr/>
      </p:pic>
      <p:sp>
        <p:nvSpPr>
          <p:cNvPr id="121" name="Text Placeholder 120">
            <a:extLst>
              <a:ext uri="{FF2B5EF4-FFF2-40B4-BE49-F238E27FC236}">
                <a16:creationId xmlns:a16="http://schemas.microsoft.com/office/drawing/2014/main" id="{C0AAAC49-66B2-FB66-656B-5633DD00BA3B}"/>
              </a:ext>
            </a:extLst>
          </p:cNvPr>
          <p:cNvSpPr>
            <a:spLocks noGrp="1"/>
          </p:cNvSpPr>
          <p:nvPr>
            <p:ph type="body" sz="quarter" idx="40"/>
          </p:nvPr>
        </p:nvSpPr>
        <p:spPr/>
        <p:txBody>
          <a:bodyPr/>
          <a:lstStyle/>
          <a:p>
            <a:r>
              <a:rPr lang="en-US" dirty="0"/>
              <a:t>Rajesh Santoshi</a:t>
            </a:r>
          </a:p>
          <a:p>
            <a:endParaRPr lang="en-US" dirty="0"/>
          </a:p>
        </p:txBody>
      </p:sp>
      <p:sp>
        <p:nvSpPr>
          <p:cNvPr id="114" name="Text Placeholder 113">
            <a:extLst>
              <a:ext uri="{FF2B5EF4-FFF2-40B4-BE49-F238E27FC236}">
                <a16:creationId xmlns:a16="http://schemas.microsoft.com/office/drawing/2014/main" id="{5D2EC543-30A4-23DB-2FB7-5C18B8269F93}"/>
              </a:ext>
            </a:extLst>
          </p:cNvPr>
          <p:cNvSpPr>
            <a:spLocks noGrp="1"/>
          </p:cNvSpPr>
          <p:nvPr>
            <p:ph type="body" sz="quarter" idx="30"/>
          </p:nvPr>
        </p:nvSpPr>
        <p:spPr/>
        <p:txBody>
          <a:bodyPr/>
          <a:lstStyle/>
          <a:p>
            <a:r>
              <a:rPr lang="en-US" dirty="0"/>
              <a:t>VP Marketing</a:t>
            </a:r>
          </a:p>
        </p:txBody>
      </p:sp>
      <p:pic>
        <p:nvPicPr>
          <p:cNvPr id="31" name="Picture Placeholder 15" descr="Team member head shot">
            <a:extLst>
              <a:ext uri="{FF2B5EF4-FFF2-40B4-BE49-F238E27FC236}">
                <a16:creationId xmlns:a16="http://schemas.microsoft.com/office/drawing/2014/main" id="{81A03055-991D-E507-5CF8-52D100B3BBAD}"/>
              </a:ext>
            </a:extLst>
          </p:cNvPr>
          <p:cNvPicPr>
            <a:picLocks noGrp="1" noChangeAspect="1"/>
          </p:cNvPicPr>
          <p:nvPr>
            <p:ph type="pic" sz="quarter" idx="17"/>
          </p:nvPr>
        </p:nvPicPr>
        <p:blipFill rotWithShape="1">
          <a:blip r:embed="rId11" cstate="print">
            <a:extLst>
              <a:ext uri="{BEBA8EAE-BF5A-486C-A8C5-ECC9F3942E4B}">
                <a14:imgProps xmlns:a14="http://schemas.microsoft.com/office/drawing/2010/main">
                  <a14:imgLayer r:embed="rId12">
                    <a14:imgEffect>
                      <a14:saturation sat="0"/>
                    </a14:imgEffect>
                    <a14:imgEffect>
                      <a14:brightnessContrast contrast="-6000"/>
                    </a14:imgEffect>
                  </a14:imgLayer>
                </a14:imgProps>
              </a:ext>
              <a:ext uri="{28A0092B-C50C-407E-A947-70E740481C1C}">
                <a14:useLocalDpi xmlns:a14="http://schemas.microsoft.com/office/drawing/2010/main"/>
              </a:ext>
            </a:extLst>
          </a:blip>
          <a:srcRect/>
          <a:stretch/>
        </p:blipFill>
        <p:spPr/>
      </p:pic>
      <p:sp>
        <p:nvSpPr>
          <p:cNvPr id="122" name="Text Placeholder 121">
            <a:extLst>
              <a:ext uri="{FF2B5EF4-FFF2-40B4-BE49-F238E27FC236}">
                <a16:creationId xmlns:a16="http://schemas.microsoft.com/office/drawing/2014/main" id="{BD4DECAB-77F8-CCF2-1B4F-74629D50039F}"/>
              </a:ext>
            </a:extLst>
          </p:cNvPr>
          <p:cNvSpPr>
            <a:spLocks noGrp="1"/>
          </p:cNvSpPr>
          <p:nvPr>
            <p:ph type="body" sz="quarter" idx="41"/>
          </p:nvPr>
        </p:nvSpPr>
        <p:spPr/>
        <p:txBody>
          <a:bodyPr/>
          <a:lstStyle/>
          <a:p>
            <a:r>
              <a:rPr lang="en-US" dirty="0"/>
              <a:t>Graham Barnes </a:t>
            </a:r>
          </a:p>
        </p:txBody>
      </p:sp>
      <p:sp>
        <p:nvSpPr>
          <p:cNvPr id="111" name="Text Placeholder 110">
            <a:extLst>
              <a:ext uri="{FF2B5EF4-FFF2-40B4-BE49-F238E27FC236}">
                <a16:creationId xmlns:a16="http://schemas.microsoft.com/office/drawing/2014/main" id="{D045C05B-7632-FE90-DD57-5ABD8A5BCF37}"/>
              </a:ext>
            </a:extLst>
          </p:cNvPr>
          <p:cNvSpPr>
            <a:spLocks noGrp="1"/>
          </p:cNvSpPr>
          <p:nvPr>
            <p:ph type="body" sz="quarter" idx="24"/>
          </p:nvPr>
        </p:nvSpPr>
        <p:spPr/>
        <p:txBody>
          <a:bodyPr/>
          <a:lstStyle/>
          <a:p>
            <a:r>
              <a:rPr lang="en-US" dirty="0"/>
              <a:t>VP Product</a:t>
            </a:r>
          </a:p>
        </p:txBody>
      </p:sp>
      <p:pic>
        <p:nvPicPr>
          <p:cNvPr id="32" name="Picture Placeholder 48" descr="Team member head shot">
            <a:extLst>
              <a:ext uri="{FF2B5EF4-FFF2-40B4-BE49-F238E27FC236}">
                <a16:creationId xmlns:a16="http://schemas.microsoft.com/office/drawing/2014/main" id="{E45A6503-23C4-B7CD-E962-CDF575E9DFBA}"/>
              </a:ext>
            </a:extLst>
          </p:cNvPr>
          <p:cNvPicPr>
            <a:picLocks noGrp="1" noChangeAspect="1"/>
          </p:cNvPicPr>
          <p:nvPr>
            <p:ph type="pic" sz="quarter" idx="19"/>
          </p:nvPr>
        </p:nvPicPr>
        <p:blipFill rotWithShape="1">
          <a:blip r:embed="rId13" cstate="print">
            <a:extLst>
              <a:ext uri="{BEBA8EAE-BF5A-486C-A8C5-ECC9F3942E4B}">
                <a14:imgProps xmlns:a14="http://schemas.microsoft.com/office/drawing/2010/main">
                  <a14:imgLayer r:embed="rId14">
                    <a14:imgEffect>
                      <a14:saturation sat="0"/>
                    </a14:imgEffect>
                    <a14:imgEffect>
                      <a14:brightnessContrast contrast="8000"/>
                    </a14:imgEffect>
                  </a14:imgLayer>
                </a14:imgProps>
              </a:ext>
              <a:ext uri="{28A0092B-C50C-407E-A947-70E740481C1C}">
                <a14:useLocalDpi xmlns:a14="http://schemas.microsoft.com/office/drawing/2010/main"/>
              </a:ext>
            </a:extLst>
          </a:blip>
          <a:srcRect/>
          <a:stretch/>
        </p:blipFill>
        <p:spPr/>
      </p:pic>
      <p:sp>
        <p:nvSpPr>
          <p:cNvPr id="123" name="Text Placeholder 122">
            <a:extLst>
              <a:ext uri="{FF2B5EF4-FFF2-40B4-BE49-F238E27FC236}">
                <a16:creationId xmlns:a16="http://schemas.microsoft.com/office/drawing/2014/main" id="{485155CA-EEF3-CC01-5A66-F632D67D2826}"/>
              </a:ext>
            </a:extLst>
          </p:cNvPr>
          <p:cNvSpPr>
            <a:spLocks noGrp="1"/>
          </p:cNvSpPr>
          <p:nvPr>
            <p:ph type="body" sz="quarter" idx="42"/>
          </p:nvPr>
        </p:nvSpPr>
        <p:spPr/>
        <p:txBody>
          <a:bodyPr/>
          <a:lstStyle/>
          <a:p>
            <a:r>
              <a:rPr lang="en-US" dirty="0"/>
              <a:t>Rowan Murphy</a:t>
            </a:r>
          </a:p>
        </p:txBody>
      </p:sp>
      <p:sp>
        <p:nvSpPr>
          <p:cNvPr id="115" name="Text Placeholder 114">
            <a:extLst>
              <a:ext uri="{FF2B5EF4-FFF2-40B4-BE49-F238E27FC236}">
                <a16:creationId xmlns:a16="http://schemas.microsoft.com/office/drawing/2014/main" id="{D7242CA8-154C-5C7D-6E98-DC3594B5EB7F}"/>
              </a:ext>
            </a:extLst>
          </p:cNvPr>
          <p:cNvSpPr>
            <a:spLocks noGrp="1"/>
          </p:cNvSpPr>
          <p:nvPr>
            <p:ph type="body" sz="quarter" idx="32"/>
          </p:nvPr>
        </p:nvSpPr>
        <p:spPr/>
        <p:txBody>
          <a:bodyPr/>
          <a:lstStyle/>
          <a:p>
            <a:r>
              <a:rPr lang="en-US" dirty="0"/>
              <a:t>SEO Strategist</a:t>
            </a:r>
          </a:p>
        </p:txBody>
      </p:sp>
      <p:pic>
        <p:nvPicPr>
          <p:cNvPr id="33" name="Picture Placeholder 52" descr="Team member head shot">
            <a:extLst>
              <a:ext uri="{FF2B5EF4-FFF2-40B4-BE49-F238E27FC236}">
                <a16:creationId xmlns:a16="http://schemas.microsoft.com/office/drawing/2014/main" id="{759D34B2-9AAB-1470-07BA-8785A1538289}"/>
              </a:ext>
            </a:extLst>
          </p:cNvPr>
          <p:cNvPicPr>
            <a:picLocks noGrp="1" noChangeAspect="1"/>
          </p:cNvPicPr>
          <p:nvPr>
            <p:ph type="pic" sz="quarter" idx="20"/>
          </p:nvPr>
        </p:nvPicPr>
        <p:blipFill rotWithShape="1">
          <a:blip r:embed="rId15" cstate="print">
            <a:extLst>
              <a:ext uri="{BEBA8EAE-BF5A-486C-A8C5-ECC9F3942E4B}">
                <a14:imgProps xmlns:a14="http://schemas.microsoft.com/office/drawing/2010/main">
                  <a14:imgLayer r:embed="rId16">
                    <a14:imgEffect>
                      <a14:saturation sat="0"/>
                    </a14:imgEffect>
                    <a14:imgEffect>
                      <a14:brightnessContrast contrast="2000"/>
                    </a14:imgEffect>
                  </a14:imgLayer>
                </a14:imgProps>
              </a:ext>
              <a:ext uri="{28A0092B-C50C-407E-A947-70E740481C1C}">
                <a14:useLocalDpi xmlns:a14="http://schemas.microsoft.com/office/drawing/2010/main"/>
              </a:ext>
            </a:extLst>
          </a:blip>
          <a:srcRect/>
          <a:stretch/>
        </p:blipFill>
        <p:spPr/>
      </p:pic>
      <p:sp>
        <p:nvSpPr>
          <p:cNvPr id="124" name="Text Placeholder 123">
            <a:extLst>
              <a:ext uri="{FF2B5EF4-FFF2-40B4-BE49-F238E27FC236}">
                <a16:creationId xmlns:a16="http://schemas.microsoft.com/office/drawing/2014/main" id="{F420AE87-9AC7-6960-5B38-4F2FE403B42A}"/>
              </a:ext>
            </a:extLst>
          </p:cNvPr>
          <p:cNvSpPr>
            <a:spLocks noGrp="1"/>
          </p:cNvSpPr>
          <p:nvPr>
            <p:ph type="body" sz="quarter" idx="43"/>
          </p:nvPr>
        </p:nvSpPr>
        <p:spPr/>
        <p:txBody>
          <a:bodyPr/>
          <a:lstStyle/>
          <a:p>
            <a:r>
              <a:rPr lang="en-US" dirty="0"/>
              <a:t>Elizabeth Moore</a:t>
            </a:r>
          </a:p>
        </p:txBody>
      </p:sp>
      <p:sp>
        <p:nvSpPr>
          <p:cNvPr id="116" name="Text Placeholder 115">
            <a:extLst>
              <a:ext uri="{FF2B5EF4-FFF2-40B4-BE49-F238E27FC236}">
                <a16:creationId xmlns:a16="http://schemas.microsoft.com/office/drawing/2014/main" id="{2159C70C-FAE4-F898-1B5C-9ACE8514DEEA}"/>
              </a:ext>
            </a:extLst>
          </p:cNvPr>
          <p:cNvSpPr>
            <a:spLocks noGrp="1"/>
          </p:cNvSpPr>
          <p:nvPr>
            <p:ph type="body" sz="quarter" idx="34"/>
          </p:nvPr>
        </p:nvSpPr>
        <p:spPr/>
        <p:txBody>
          <a:bodyPr/>
          <a:lstStyle/>
          <a:p>
            <a:r>
              <a:rPr lang="en-US" dirty="0"/>
              <a:t>Product Designer</a:t>
            </a:r>
          </a:p>
        </p:txBody>
      </p:sp>
      <p:pic>
        <p:nvPicPr>
          <p:cNvPr id="34" name="Picture Placeholder 54" descr="Team member head shot">
            <a:extLst>
              <a:ext uri="{FF2B5EF4-FFF2-40B4-BE49-F238E27FC236}">
                <a16:creationId xmlns:a16="http://schemas.microsoft.com/office/drawing/2014/main" id="{02061082-7D63-EBA4-6464-6FB33818D55A}"/>
              </a:ext>
            </a:extLst>
          </p:cNvPr>
          <p:cNvPicPr>
            <a:picLocks noGrp="1" noChangeAspect="1"/>
          </p:cNvPicPr>
          <p:nvPr>
            <p:ph type="pic" sz="quarter" idx="18"/>
          </p:nvPr>
        </p:nvPicPr>
        <p:blipFill rotWithShape="1">
          <a:blip r:embed="rId17" cstate="print">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a:ext>
            </a:extLst>
          </a:blip>
          <a:srcRect/>
          <a:stretch/>
        </p:blipFill>
        <p:spPr/>
      </p:pic>
      <p:sp>
        <p:nvSpPr>
          <p:cNvPr id="125" name="Text Placeholder 124">
            <a:extLst>
              <a:ext uri="{FF2B5EF4-FFF2-40B4-BE49-F238E27FC236}">
                <a16:creationId xmlns:a16="http://schemas.microsoft.com/office/drawing/2014/main" id="{53B1D957-4E96-27FB-0132-30C8DB0631C1}"/>
              </a:ext>
            </a:extLst>
          </p:cNvPr>
          <p:cNvSpPr>
            <a:spLocks noGrp="1"/>
          </p:cNvSpPr>
          <p:nvPr>
            <p:ph type="body" sz="quarter" idx="44"/>
          </p:nvPr>
        </p:nvSpPr>
        <p:spPr/>
        <p:txBody>
          <a:bodyPr/>
          <a:lstStyle/>
          <a:p>
            <a:r>
              <a:rPr lang="en-US" dirty="0"/>
              <a:t>Robin Kline</a:t>
            </a:r>
          </a:p>
        </p:txBody>
      </p:sp>
      <p:sp>
        <p:nvSpPr>
          <p:cNvPr id="117" name="Text Placeholder 116">
            <a:extLst>
              <a:ext uri="{FF2B5EF4-FFF2-40B4-BE49-F238E27FC236}">
                <a16:creationId xmlns:a16="http://schemas.microsoft.com/office/drawing/2014/main" id="{9E972938-DB22-AC16-8164-C4D03AFAF412}"/>
              </a:ext>
            </a:extLst>
          </p:cNvPr>
          <p:cNvSpPr>
            <a:spLocks noGrp="1"/>
          </p:cNvSpPr>
          <p:nvPr>
            <p:ph type="body" sz="quarter" idx="36"/>
          </p:nvPr>
        </p:nvSpPr>
        <p:spPr/>
        <p:txBody>
          <a:bodyPr/>
          <a:lstStyle/>
          <a:p>
            <a:r>
              <a:rPr lang="en-US" dirty="0"/>
              <a:t>Content Developer</a:t>
            </a:r>
          </a:p>
        </p:txBody>
      </p:sp>
      <p:sp>
        <p:nvSpPr>
          <p:cNvPr id="151" name="Footer Placeholder 150">
            <a:extLst>
              <a:ext uri="{FF2B5EF4-FFF2-40B4-BE49-F238E27FC236}">
                <a16:creationId xmlns:a16="http://schemas.microsoft.com/office/drawing/2014/main" id="{403B5C57-609F-2909-BE5E-3352E6AC4971}"/>
              </a:ext>
            </a:extLst>
          </p:cNvPr>
          <p:cNvSpPr>
            <a:spLocks noGrp="1"/>
          </p:cNvSpPr>
          <p:nvPr>
            <p:ph type="ftr" sz="quarter" idx="45"/>
          </p:nvPr>
        </p:nvSpPr>
        <p:spPr/>
        <p:txBody>
          <a:bodyPr/>
          <a:lstStyle/>
          <a:p>
            <a:r>
              <a:rPr lang="en-US" dirty="0"/>
              <a:t>Presentation Title</a:t>
            </a:r>
          </a:p>
        </p:txBody>
      </p:sp>
      <p:sp>
        <p:nvSpPr>
          <p:cNvPr id="152" name="Slide Number Placeholder 151">
            <a:extLst>
              <a:ext uri="{FF2B5EF4-FFF2-40B4-BE49-F238E27FC236}">
                <a16:creationId xmlns:a16="http://schemas.microsoft.com/office/drawing/2014/main" id="{1C1F8493-B963-CDFF-50B9-BC053FA825A8}"/>
              </a:ext>
            </a:extLst>
          </p:cNvPr>
          <p:cNvSpPr>
            <a:spLocks noGrp="1"/>
          </p:cNvSpPr>
          <p:nvPr>
            <p:ph type="sldNum" sz="quarter" idx="46"/>
          </p:nvPr>
        </p:nvSpPr>
        <p:spPr/>
        <p:txBody>
          <a:bodyPr/>
          <a:lstStyle/>
          <a:p>
            <a:fld id="{09A01C0A-2BB6-49E7-91A3-DCB9F9F59583}" type="slidenum">
              <a:rPr lang="en-US" smtClean="0"/>
              <a:pPr/>
              <a:t>8</a:t>
            </a:fld>
            <a:endParaRPr lang="en-US" dirty="0"/>
          </a:p>
        </p:txBody>
      </p:sp>
    </p:spTree>
    <p:extLst>
      <p:ext uri="{BB962C8B-B14F-4D97-AF65-F5344CB8AC3E}">
        <p14:creationId xmlns:p14="http://schemas.microsoft.com/office/powerpoint/2010/main" val="1849997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descr="Timeline Placeholder ">
            <a:extLst>
              <a:ext uri="{FF2B5EF4-FFF2-40B4-BE49-F238E27FC236}">
                <a16:creationId xmlns:a16="http://schemas.microsoft.com/office/drawing/2014/main" id="{19F9EF88-EB9B-04DD-91EC-4006E9AC3D88}"/>
              </a:ext>
            </a:extLst>
          </p:cNvPr>
          <p:cNvGraphicFramePr>
            <a:graphicFrameLocks noGrp="1"/>
          </p:cNvGraphicFramePr>
          <p:nvPr>
            <p:ph sz="half" idx="2"/>
            <p:extLst>
              <p:ext uri="{D42A27DB-BD31-4B8C-83A1-F6EECF244321}">
                <p14:modId xmlns:p14="http://schemas.microsoft.com/office/powerpoint/2010/main" val="2338714392"/>
              </p:ext>
            </p:extLst>
          </p:nvPr>
        </p:nvGraphicFramePr>
        <p:xfrm>
          <a:off x="850900" y="1319514"/>
          <a:ext cx="10125075" cy="4860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a:extLst>
              <a:ext uri="{FF2B5EF4-FFF2-40B4-BE49-F238E27FC236}">
                <a16:creationId xmlns:a16="http://schemas.microsoft.com/office/drawing/2014/main" id="{984B4FB8-6256-4F44-F50B-954ED8BB56A8}"/>
              </a:ext>
            </a:extLst>
          </p:cNvPr>
          <p:cNvSpPr>
            <a:spLocks noGrp="1"/>
          </p:cNvSpPr>
          <p:nvPr>
            <p:ph type="title"/>
          </p:nvPr>
        </p:nvSpPr>
        <p:spPr/>
        <p:txBody>
          <a:bodyPr/>
          <a:lstStyle/>
          <a:p>
            <a:r>
              <a:rPr lang="en-US" dirty="0"/>
              <a:t>PLAN FOR PRODUCT LAUNCH</a:t>
            </a:r>
          </a:p>
        </p:txBody>
      </p:sp>
      <p:sp>
        <p:nvSpPr>
          <p:cNvPr id="6" name="Footer Placeholder 5">
            <a:extLst>
              <a:ext uri="{FF2B5EF4-FFF2-40B4-BE49-F238E27FC236}">
                <a16:creationId xmlns:a16="http://schemas.microsoft.com/office/drawing/2014/main" id="{ADD1FD97-ECA8-A83C-7727-187711310EF5}"/>
              </a:ext>
            </a:extLst>
          </p:cNvPr>
          <p:cNvSpPr>
            <a:spLocks noGrp="1"/>
          </p:cNvSpPr>
          <p:nvPr>
            <p:ph type="ftr" sz="quarter" idx="10"/>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C52F19C2-AF93-9D25-71CF-17F90A8DA904}"/>
              </a:ext>
            </a:extLst>
          </p:cNvPr>
          <p:cNvSpPr>
            <a:spLocks noGrp="1"/>
          </p:cNvSpPr>
          <p:nvPr>
            <p:ph type="sldNum" sz="quarter" idx="11"/>
          </p:nvPr>
        </p:nvSpPr>
        <p:spPr/>
        <p:txBody>
          <a:bodyPr/>
          <a:lstStyle/>
          <a:p>
            <a:fld id="{09A01C0A-2BB6-49E7-91A3-DCB9F9F59583}" type="slidenum">
              <a:rPr lang="en-US" smtClean="0"/>
              <a:pPr/>
              <a:t>9</a:t>
            </a:fld>
            <a:endParaRPr lang="en-US" dirty="0"/>
          </a:p>
        </p:txBody>
      </p:sp>
    </p:spTree>
    <p:extLst>
      <p:ext uri="{BB962C8B-B14F-4D97-AF65-F5344CB8AC3E}">
        <p14:creationId xmlns:p14="http://schemas.microsoft.com/office/powerpoint/2010/main" val="2646176605"/>
      </p:ext>
    </p:extLst>
  </p:cSld>
  <p:clrMapOvr>
    <a:masterClrMapping/>
  </p:clrMapOvr>
</p:sld>
</file>

<file path=ppt/theme/theme1.xml><?xml version="1.0" encoding="utf-8"?>
<a:theme xmlns:a="http://schemas.openxmlformats.org/drawingml/2006/main" name="Office Theme">
  <a:themeElements>
    <a:clrScheme name="Custom 9">
      <a:dk1>
        <a:srgbClr val="36393B"/>
      </a:dk1>
      <a:lt1>
        <a:srgbClr val="FFFFFF"/>
      </a:lt1>
      <a:dk2>
        <a:srgbClr val="3AEFCC"/>
      </a:dk2>
      <a:lt2>
        <a:srgbClr val="E7E4E6"/>
      </a:lt2>
      <a:accent1>
        <a:srgbClr val="4A5EE6"/>
      </a:accent1>
      <a:accent2>
        <a:srgbClr val="62D382"/>
      </a:accent2>
      <a:accent3>
        <a:srgbClr val="FDED60"/>
      </a:accent3>
      <a:accent4>
        <a:srgbClr val="FD4C00"/>
      </a:accent4>
      <a:accent5>
        <a:srgbClr val="FE2701"/>
      </a:accent5>
      <a:accent6>
        <a:srgbClr val="CA54FB"/>
      </a:accent6>
      <a:hlink>
        <a:srgbClr val="4E62F0"/>
      </a:hlink>
      <a:folHlink>
        <a:srgbClr val="FC4C00"/>
      </a:folHlink>
    </a:clrScheme>
    <a:fontScheme name="Custom 9">
      <a:majorFont>
        <a:latin typeface="Arial Black"/>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Dark modernist presentation</Template>
  <TotalTime>0</TotalTime>
  <Words>435</Words>
  <Application>Microsoft Office PowerPoint</Application>
  <PresentationFormat>Widescreen</PresentationFormat>
  <Paragraphs>153</Paragraphs>
  <Slides>14</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Black</vt:lpstr>
      <vt:lpstr>Avenir Next LT Pro</vt:lpstr>
      <vt:lpstr>Avenir Next LT Pro Light</vt:lpstr>
      <vt:lpstr>Calibri</vt:lpstr>
      <vt:lpstr>Gill Sans Ultra Bold</vt:lpstr>
      <vt:lpstr>Office Theme</vt:lpstr>
      <vt:lpstr>Pitch deck</vt:lpstr>
      <vt:lpstr>AGENDA</vt:lpstr>
      <vt:lpstr>INTRO</vt:lpstr>
      <vt:lpstr>PRIMARY GOALS</vt:lpstr>
      <vt:lpstr>AREAS OF GROWTH</vt:lpstr>
      <vt:lpstr>BUSINESS OPPORTUNITIES ARE LIKE BUSES. THERE'S ALWAYS ANOTHER ONE COMING.</vt:lpstr>
      <vt:lpstr>MEET OUR TEAM</vt:lpstr>
      <vt:lpstr>MEET OUR EXTENDED TEAM</vt:lpstr>
      <vt:lpstr>PLAN FOR PRODUCT LAUNCH</vt:lpstr>
      <vt:lpstr>TIMELINE</vt:lpstr>
      <vt:lpstr>AREAS OF FOCUS</vt:lpstr>
      <vt:lpstr>HOW WE GET THERE</vt:lpstr>
      <vt:lpstr>SUMMARY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2023-08-07T13:28:46Z</dcterms:created>
  <dcterms:modified xsi:type="dcterms:W3CDTF">2023-08-07T13:29:50Z</dcterms:modified>
</cp:coreProperties>
</file>